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1" r:id="rId1"/>
  </p:sldMasterIdLst>
  <p:notesMasterIdLst>
    <p:notesMasterId r:id="rId5"/>
  </p:notesMasterIdLst>
  <p:sldIdLst>
    <p:sldId id="301" r:id="rId2"/>
    <p:sldId id="303" r:id="rId3"/>
    <p:sldId id="302" r:id="rId4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oma" initials="K" lastIdx="2" clrIdx="0">
    <p:extLst>
      <p:ext uri="{19B8F6BF-5375-455C-9EA6-DF929625EA0E}">
        <p15:presenceInfo xmlns:p15="http://schemas.microsoft.com/office/powerpoint/2012/main" userId="Kom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Közepesen sötét stílus 2 – 2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Közepesen sötét stílus 2 – 3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59" autoAdjust="0"/>
    <p:restoredTop sz="86410"/>
  </p:normalViewPr>
  <p:slideViewPr>
    <p:cSldViewPr snapToGrid="0">
      <p:cViewPr varScale="1">
        <p:scale>
          <a:sx n="74" d="100"/>
          <a:sy n="74" d="100"/>
        </p:scale>
        <p:origin x="144" y="77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25" d="100"/>
        <a:sy n="125" d="100"/>
      </p:scale>
      <p:origin x="0" y="0"/>
    </p:cViewPr>
  </p:notesTextViewPr>
  <p:notesViewPr>
    <p:cSldViewPr snapToGrid="0">
      <p:cViewPr varScale="1">
        <p:scale>
          <a:sx n="55" d="100"/>
          <a:sy n="55" d="100"/>
        </p:scale>
        <p:origin x="2880" y="-16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706AA6-A614-4016-A99E-5D29139299ED}" type="datetimeFigureOut">
              <a:rPr lang="hu-HU" smtClean="0"/>
              <a:t>2020. 02. 14.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3ECCA5-F233-4F26-880C-3F41C594E52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202738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/>
              <a:t>Kattintson ide az alcím mintájának szerkesztéséhez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6EE87-EBD5-4F12-A48A-63ACA297AC8F}" type="datetimeFigureOut">
              <a:rPr lang="en-US" smtClean="0"/>
              <a:t>2/14/2020</a:t>
            </a:fld>
            <a:endParaRPr lang="en-US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78975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smtClean="0"/>
              <a:t>2/14/2020</a:t>
            </a:fld>
            <a:endParaRPr lang="en-US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55282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smtClean="0"/>
              <a:t>2/14/2020</a:t>
            </a:fld>
            <a:endParaRPr lang="en-US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87643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smtClean="0"/>
              <a:t>2/14/2020</a:t>
            </a:fld>
            <a:endParaRPr lang="en-US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34831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smtClean="0"/>
              <a:t>2/14/2020</a:t>
            </a:fld>
            <a:endParaRPr lang="en-US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68900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smtClean="0"/>
              <a:t>2/14/2020</a:t>
            </a:fld>
            <a:endParaRPr lang="en-US" dirty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23580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smtClean="0"/>
              <a:t>2/14/2020</a:t>
            </a:fld>
            <a:endParaRPr lang="en-US" dirty="0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84950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smtClean="0"/>
              <a:t>2/14/2020</a:t>
            </a:fld>
            <a:endParaRPr lang="en-US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86967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smtClean="0"/>
              <a:t>2/14/2020</a:t>
            </a:fld>
            <a:endParaRPr lang="en-US" dirty="0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23612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smtClean="0"/>
              <a:t>2/14/2020</a:t>
            </a:fld>
            <a:endParaRPr lang="en-US" dirty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10360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smtClean="0"/>
              <a:t>2/14/2020</a:t>
            </a:fld>
            <a:endParaRPr lang="en-US" dirty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51354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298CD5-6C1E-4009-B41F-6DF62E31D3BE}" type="datetimeFigureOut">
              <a:rPr lang="en-US" smtClean="0"/>
              <a:pPr/>
              <a:t>2/14/2020</a:t>
            </a:fld>
            <a:endParaRPr lang="en-US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40873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  <p:sldLayoutId id="2147483695" r:id="rId4"/>
    <p:sldLayoutId id="2147483696" r:id="rId5"/>
    <p:sldLayoutId id="2147483697" r:id="rId6"/>
    <p:sldLayoutId id="2147483698" r:id="rId7"/>
    <p:sldLayoutId id="2147483699" r:id="rId8"/>
    <p:sldLayoutId id="2147483700" r:id="rId9"/>
    <p:sldLayoutId id="2147483701" r:id="rId10"/>
    <p:sldLayoutId id="214748370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Cigány táncok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hu-HU" dirty="0"/>
              <a:t>Nincs a paraszti szokásrendnek megfelelő táncalkalom, alkalomhoz kötött tánc, bárhol, </a:t>
            </a:r>
            <a:r>
              <a:rPr lang="hu-HU" dirty="0" err="1"/>
              <a:t>bármikol</a:t>
            </a:r>
            <a:r>
              <a:rPr lang="hu-HU" dirty="0"/>
              <a:t> táncol, munka közben is</a:t>
            </a:r>
          </a:p>
          <a:p>
            <a:r>
              <a:rPr lang="hu-HU" dirty="0" err="1"/>
              <a:t>Cigánytánc</a:t>
            </a:r>
            <a:r>
              <a:rPr lang="hu-HU" dirty="0"/>
              <a:t> (romani </a:t>
            </a:r>
            <a:r>
              <a:rPr lang="hu-HU" dirty="0" err="1"/>
              <a:t>khelipo</a:t>
            </a:r>
            <a:r>
              <a:rPr lang="hu-HU" dirty="0"/>
              <a:t>)</a:t>
            </a:r>
          </a:p>
          <a:p>
            <a:pPr marL="0" indent="0">
              <a:buNone/>
            </a:pPr>
            <a:r>
              <a:rPr lang="hu-HU" dirty="0" err="1"/>
              <a:t>Vlach</a:t>
            </a:r>
            <a:endParaRPr lang="hu-HU" dirty="0"/>
          </a:p>
          <a:p>
            <a:pPr marL="0" indent="0">
              <a:buNone/>
            </a:pPr>
            <a:r>
              <a:rPr lang="hu-HU" dirty="0"/>
              <a:t>Férfi egyedül vagy nővel (finom csípő, gazdag kézmunka)</a:t>
            </a:r>
          </a:p>
          <a:p>
            <a:pPr marL="0" indent="0">
              <a:buNone/>
            </a:pPr>
            <a:r>
              <a:rPr lang="hu-HU" dirty="0"/>
              <a:t>Megcsalás motívum (mögé kerül, kiszorít, kizökkent)</a:t>
            </a:r>
          </a:p>
          <a:p>
            <a:pPr marL="0" indent="0">
              <a:buNone/>
            </a:pPr>
            <a:r>
              <a:rPr lang="hu-HU" dirty="0"/>
              <a:t>Táncszavak (bíztató, utasító, figyelmeztető, </a:t>
            </a:r>
            <a:r>
              <a:rPr lang="hu-HU" dirty="0" err="1"/>
              <a:t>dícsérő</a:t>
            </a:r>
            <a:r>
              <a:rPr lang="hu-HU" dirty="0"/>
              <a:t>)</a:t>
            </a:r>
          </a:p>
          <a:p>
            <a:pPr marL="0" indent="0">
              <a:buNone/>
            </a:pPr>
            <a:r>
              <a:rPr lang="hu-HU" dirty="0"/>
              <a:t>Összhang, lehajtott fej, nincs beszélgetés közben</a:t>
            </a:r>
          </a:p>
          <a:p>
            <a:pPr marL="0" indent="0">
              <a:buNone/>
            </a:pPr>
            <a:r>
              <a:rPr lang="hu-HU" dirty="0"/>
              <a:t>Balázs: </a:t>
            </a:r>
            <a:r>
              <a:rPr lang="hu-HU" dirty="0" err="1"/>
              <a:t>sorbatánc</a:t>
            </a:r>
            <a:r>
              <a:rPr lang="hu-HU" dirty="0"/>
              <a:t> (kivéve igazi mulatságon- ahol van étel, ital), rengeteg spontán táncalkalom is</a:t>
            </a:r>
          </a:p>
          <a:p>
            <a:pPr marL="0" indent="0">
              <a:buNone/>
            </a:pPr>
            <a:r>
              <a:rPr lang="hu-HU" dirty="0"/>
              <a:t>Kertész: asztalon táncolás, egy nővel nem szokás </a:t>
            </a:r>
            <a:r>
              <a:rPr lang="hu-HU" dirty="0" err="1"/>
              <a:t>végigtáncolni</a:t>
            </a:r>
            <a:r>
              <a:rPr lang="hu-HU" dirty="0"/>
              <a:t> (csak ha primo), először lánytestvért kéri fel</a:t>
            </a:r>
          </a:p>
          <a:p>
            <a:pPr marL="0" indent="0">
              <a:buNone/>
            </a:pPr>
            <a:endParaRPr lang="hu-HU" dirty="0"/>
          </a:p>
          <a:p>
            <a:r>
              <a:rPr lang="hu-HU" dirty="0"/>
              <a:t>Rókatánc</a:t>
            </a:r>
          </a:p>
          <a:p>
            <a:pPr marL="0" indent="0">
              <a:buNone/>
            </a:pPr>
            <a:r>
              <a:rPr lang="hu-HU" dirty="0"/>
              <a:t>Először lakodalmi, majd tréfás, majd gyerekek kéregetéshez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5209213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Botoló</a:t>
            </a:r>
          </a:p>
          <a:p>
            <a:pPr marL="0" indent="0">
              <a:buNone/>
            </a:pPr>
            <a:r>
              <a:rPr lang="hu-HU" dirty="0"/>
              <a:t>Ffi/ ffi- nő (bottal szoknyát leüsse)/ 2 ffi/ 2 ffi köztük  1 nő/  4 táncos</a:t>
            </a:r>
          </a:p>
          <a:p>
            <a:pPr marL="0" indent="0">
              <a:buNone/>
            </a:pPr>
            <a:r>
              <a:rPr lang="hu-HU" dirty="0"/>
              <a:t>Megütni tilos a testet (elsőre bocsánatkérés, másodikra verekedés, harmadikra vér)</a:t>
            </a:r>
          </a:p>
          <a:p>
            <a:pPr marL="0" indent="0">
              <a:buNone/>
            </a:pPr>
            <a:r>
              <a:rPr lang="hu-HU" dirty="0"/>
              <a:t>Bot, ásó, fejsze, seprő, </a:t>
            </a:r>
            <a:r>
              <a:rPr lang="hu-HU" dirty="0" err="1"/>
              <a:t>stb</a:t>
            </a:r>
            <a:endParaRPr lang="hu-HU" dirty="0"/>
          </a:p>
          <a:p>
            <a:pPr marL="0" indent="0">
              <a:buNone/>
            </a:pPr>
            <a:r>
              <a:rPr lang="hu-HU" dirty="0" err="1"/>
              <a:t>Cerhar</a:t>
            </a:r>
            <a:r>
              <a:rPr lang="hu-HU" dirty="0"/>
              <a:t>, </a:t>
            </a:r>
            <a:r>
              <a:rPr lang="hu-HU" dirty="0" err="1"/>
              <a:t>patinar</a:t>
            </a:r>
            <a:r>
              <a:rPr lang="hu-HU" dirty="0"/>
              <a:t> különösen tudta, de magyar, beás, </a:t>
            </a:r>
            <a:r>
              <a:rPr lang="hu-HU" dirty="0" err="1"/>
              <a:t>vlach</a:t>
            </a:r>
            <a:r>
              <a:rPr lang="hu-HU" dirty="0"/>
              <a:t> is, legtovább felső Tiszavidéken</a:t>
            </a:r>
          </a:p>
          <a:p>
            <a:r>
              <a:rPr lang="hu-HU" dirty="0"/>
              <a:t>Cigány csárdás  („magyarul táncolni”)</a:t>
            </a:r>
          </a:p>
        </p:txBody>
      </p:sp>
    </p:spTree>
    <p:extLst>
      <p:ext uri="{BB962C8B-B14F-4D97-AF65-F5344CB8AC3E}">
        <p14:creationId xmlns:p14="http://schemas.microsoft.com/office/powerpoint/2010/main" val="42045919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Dél-Dunántúl, Duna-mente: egyszerűbb, kevesebb </a:t>
            </a:r>
            <a:r>
              <a:rPr lang="hu-HU" dirty="0" err="1"/>
              <a:t>csapásolás</a:t>
            </a:r>
            <a:endParaRPr lang="hu-HU" dirty="0"/>
          </a:p>
          <a:p>
            <a:r>
              <a:rPr lang="hu-HU" dirty="0"/>
              <a:t>Erdély: cigány tánc és zenehagyomány szorosabban kötődik a paraszti kultúrához, csak archaikusabb, változatosabb, virtuózabb (népi tudatban tükröződik: cigányos, cigány legényes, lassú és </a:t>
            </a:r>
            <a:r>
              <a:rPr lang="hu-HU"/>
              <a:t>sűrű )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3951624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4076</TotalTime>
  <Words>219</Words>
  <Application>Microsoft Office PowerPoint</Application>
  <PresentationFormat>Szélesvásznú</PresentationFormat>
  <Paragraphs>21</Paragraphs>
  <Slides>3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Office-téma</vt:lpstr>
      <vt:lpstr>Cigány táncok</vt:lpstr>
      <vt:lpstr>PowerPoint-bemutató</vt:lpstr>
      <vt:lpstr>PowerPoint-bemutató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PowerPoint-bemutató</dc:title>
  <dc:creator>Koma</dc:creator>
  <cp:lastModifiedBy>Koma</cp:lastModifiedBy>
  <cp:revision>106</cp:revision>
  <dcterms:created xsi:type="dcterms:W3CDTF">2016-05-22T08:38:58Z</dcterms:created>
  <dcterms:modified xsi:type="dcterms:W3CDTF">2020-02-14T09:47:13Z</dcterms:modified>
</cp:coreProperties>
</file>