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71" r:id="rId2"/>
  </p:sldMasterIdLst>
  <p:notesMasterIdLst>
    <p:notesMasterId r:id="rId24"/>
  </p:notesMasterIdLst>
  <p:sldIdLst>
    <p:sldId id="256" r:id="rId3"/>
    <p:sldId id="263" r:id="rId4"/>
    <p:sldId id="259" r:id="rId5"/>
    <p:sldId id="261" r:id="rId6"/>
    <p:sldId id="262" r:id="rId7"/>
    <p:sldId id="265" r:id="rId8"/>
    <p:sldId id="266" r:id="rId9"/>
    <p:sldId id="271" r:id="rId10"/>
    <p:sldId id="270" r:id="rId11"/>
    <p:sldId id="273" r:id="rId12"/>
    <p:sldId id="275" r:id="rId13"/>
    <p:sldId id="272" r:id="rId14"/>
    <p:sldId id="276" r:id="rId15"/>
    <p:sldId id="277" r:id="rId16"/>
    <p:sldId id="278" r:id="rId17"/>
    <p:sldId id="279" r:id="rId18"/>
    <p:sldId id="281" r:id="rId19"/>
    <p:sldId id="282" r:id="rId20"/>
    <p:sldId id="283" r:id="rId21"/>
    <p:sldId id="284" r:id="rId22"/>
    <p:sldId id="25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Objects="1">
      <p:cViewPr varScale="1">
        <p:scale>
          <a:sx n="110" d="100"/>
          <a:sy n="110" d="100"/>
        </p:scale>
        <p:origin x="-16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992DD7-2B76-4E12-B332-AB86442ACADB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hu-HU"/>
        </a:p>
      </dgm:t>
    </dgm:pt>
    <dgm:pt modelId="{DA632DA7-6027-4B03-87F2-15A61B78399B}">
      <dgm:prSet phldrT="[Szöveg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dirty="0" smtClean="0"/>
            <a:t>Migráció (mint tananyag) oktatása</a:t>
          </a:r>
        </a:p>
        <a:p>
          <a:pPr lvl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dirty="0" smtClean="0"/>
            <a:t>Migráns gyermekek oktatása; </a:t>
          </a:r>
        </a:p>
      </dgm:t>
    </dgm:pt>
    <dgm:pt modelId="{2989CB3F-F5DE-4F87-B47C-B1BDC96F5B23}" type="parTrans" cxnId="{8CDD4B79-FC6E-4E08-B92C-C35CF28738BD}">
      <dgm:prSet/>
      <dgm:spPr/>
      <dgm:t>
        <a:bodyPr/>
        <a:lstStyle/>
        <a:p>
          <a:endParaRPr lang="hu-HU"/>
        </a:p>
      </dgm:t>
    </dgm:pt>
    <dgm:pt modelId="{A228BD17-80F7-45DF-A579-22C303AF83D9}" type="sibTrans" cxnId="{8CDD4B79-FC6E-4E08-B92C-C35CF28738BD}">
      <dgm:prSet/>
      <dgm:spPr/>
      <dgm:t>
        <a:bodyPr/>
        <a:lstStyle/>
        <a:p>
          <a:endParaRPr lang="hu-HU"/>
        </a:p>
      </dgm:t>
    </dgm:pt>
    <dgm:pt modelId="{2D39F240-EBCC-4465-80AB-A12EFC26431F}">
      <dgm:prSet phldrT="[Szöveg]"/>
      <dgm:spPr/>
      <dgm:t>
        <a:bodyPr/>
        <a:lstStyle/>
        <a:p>
          <a:r>
            <a:rPr lang="hu-HU" dirty="0" smtClean="0"/>
            <a:t>migráció</a:t>
          </a:r>
          <a:endParaRPr lang="hu-HU" dirty="0"/>
        </a:p>
      </dgm:t>
    </dgm:pt>
    <dgm:pt modelId="{530B4E97-C906-4D06-8E74-A0C19EE9C096}" type="parTrans" cxnId="{B99DFD9D-3FD4-4565-A6BB-31FBED78C077}">
      <dgm:prSet/>
      <dgm:spPr/>
      <dgm:t>
        <a:bodyPr/>
        <a:lstStyle/>
        <a:p>
          <a:endParaRPr lang="hu-HU"/>
        </a:p>
      </dgm:t>
    </dgm:pt>
    <dgm:pt modelId="{7D01FC35-FA57-4D9F-9BCC-5C0C51CB0838}" type="sibTrans" cxnId="{B99DFD9D-3FD4-4565-A6BB-31FBED78C077}">
      <dgm:prSet/>
      <dgm:spPr/>
      <dgm:t>
        <a:bodyPr/>
        <a:lstStyle/>
        <a:p>
          <a:endParaRPr lang="hu-HU"/>
        </a:p>
      </dgm:t>
    </dgm:pt>
    <dgm:pt modelId="{034255BC-5FD4-4FE8-9F0D-D4F121A552C9}">
      <dgm:prSet phldrT="[Szöveg]"/>
      <dgm:spPr/>
      <dgm:t>
        <a:bodyPr/>
        <a:lstStyle/>
        <a:p>
          <a:r>
            <a:rPr lang="hu-HU" dirty="0" smtClean="0"/>
            <a:t>Közoktatási kihívás</a:t>
          </a:r>
          <a:endParaRPr lang="hu-HU" dirty="0"/>
        </a:p>
      </dgm:t>
    </dgm:pt>
    <dgm:pt modelId="{9B7FA544-57D5-4FC3-AC22-6FA0608456B3}" type="parTrans" cxnId="{E5DCF5D8-BE1C-482F-AC0B-697285639DA4}">
      <dgm:prSet/>
      <dgm:spPr/>
      <dgm:t>
        <a:bodyPr/>
        <a:lstStyle/>
        <a:p>
          <a:endParaRPr lang="hu-HU"/>
        </a:p>
      </dgm:t>
    </dgm:pt>
    <dgm:pt modelId="{D4EDEC06-C077-410A-945E-AF1C41D4510D}" type="sibTrans" cxnId="{E5DCF5D8-BE1C-482F-AC0B-697285639DA4}">
      <dgm:prSet/>
      <dgm:spPr/>
      <dgm:t>
        <a:bodyPr/>
        <a:lstStyle/>
        <a:p>
          <a:endParaRPr lang="hu-HU"/>
        </a:p>
      </dgm:t>
    </dgm:pt>
    <dgm:pt modelId="{D7DD41F2-2204-4C84-998A-DD95BE228570}">
      <dgm:prSet phldrT="[Szöveg]"/>
      <dgm:spPr/>
      <dgm:t>
        <a:bodyPr/>
        <a:lstStyle/>
        <a:p>
          <a:endParaRPr lang="hu-HU" dirty="0"/>
        </a:p>
      </dgm:t>
    </dgm:pt>
    <dgm:pt modelId="{E59880D4-B5B3-4A6D-A43F-8A2E2317D389}" type="parTrans" cxnId="{9043A3B9-5E55-49C9-A0ED-6FB95048FCA9}">
      <dgm:prSet/>
      <dgm:spPr/>
      <dgm:t>
        <a:bodyPr/>
        <a:lstStyle/>
        <a:p>
          <a:endParaRPr lang="hu-HU"/>
        </a:p>
      </dgm:t>
    </dgm:pt>
    <dgm:pt modelId="{69E95BAE-D2B9-4144-A6A9-103F58B67C4C}" type="sibTrans" cxnId="{9043A3B9-5E55-49C9-A0ED-6FB95048FCA9}">
      <dgm:prSet/>
      <dgm:spPr/>
      <dgm:t>
        <a:bodyPr/>
        <a:lstStyle/>
        <a:p>
          <a:endParaRPr lang="hu-HU"/>
        </a:p>
      </dgm:t>
    </dgm:pt>
    <dgm:pt modelId="{0FA30027-CDC8-423E-A6B0-BA0A92264BF4}" type="pres">
      <dgm:prSet presAssocID="{71992DD7-2B76-4E12-B332-AB86442ACADB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u-HU"/>
        </a:p>
      </dgm:t>
    </dgm:pt>
    <dgm:pt modelId="{217EE884-992A-43F4-B61E-D596AC8B58E0}" type="pres">
      <dgm:prSet presAssocID="{DA632DA7-6027-4B03-87F2-15A61B78399B}" presName="chaos" presStyleCnt="0"/>
      <dgm:spPr/>
    </dgm:pt>
    <dgm:pt modelId="{5C80B9A5-8B84-48B2-9F9A-FAE16F8A3D68}" type="pres">
      <dgm:prSet presAssocID="{DA632DA7-6027-4B03-87F2-15A61B78399B}" presName="parTx1" presStyleLbl="revTx" presStyleIdx="0" presStyleCnt="3" custScaleY="125153"/>
      <dgm:spPr/>
      <dgm:t>
        <a:bodyPr/>
        <a:lstStyle/>
        <a:p>
          <a:endParaRPr lang="hu-HU"/>
        </a:p>
      </dgm:t>
    </dgm:pt>
    <dgm:pt modelId="{EA4E1A28-3C5F-4B35-93AB-D182B1E171A1}" type="pres">
      <dgm:prSet presAssocID="{DA632DA7-6027-4B03-87F2-15A61B78399B}" presName="desTx1" presStyleLbl="revTx" presStyleIdx="1" presStyleCnt="3" custFlipVert="0" custFlipHor="0" custScaleX="95864" custScaleY="5872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A79F1FB-2F22-489C-824E-3902388E9CE3}" type="pres">
      <dgm:prSet presAssocID="{DA632DA7-6027-4B03-87F2-15A61B78399B}" presName="c1" presStyleLbl="node1" presStyleIdx="0" presStyleCnt="19"/>
      <dgm:spPr/>
    </dgm:pt>
    <dgm:pt modelId="{DFD8B528-3BE6-4188-A025-D2CD48204F31}" type="pres">
      <dgm:prSet presAssocID="{DA632DA7-6027-4B03-87F2-15A61B78399B}" presName="c2" presStyleLbl="node1" presStyleIdx="1" presStyleCnt="19"/>
      <dgm:spPr/>
    </dgm:pt>
    <dgm:pt modelId="{71D44D22-D3E3-40A2-B9C7-EC705237EE0E}" type="pres">
      <dgm:prSet presAssocID="{DA632DA7-6027-4B03-87F2-15A61B78399B}" presName="c3" presStyleLbl="node1" presStyleIdx="2" presStyleCnt="19"/>
      <dgm:spPr/>
    </dgm:pt>
    <dgm:pt modelId="{0168CE34-9BEB-4ACC-B986-67195951EF2B}" type="pres">
      <dgm:prSet presAssocID="{DA632DA7-6027-4B03-87F2-15A61B78399B}" presName="c4" presStyleLbl="node1" presStyleIdx="3" presStyleCnt="19"/>
      <dgm:spPr/>
    </dgm:pt>
    <dgm:pt modelId="{BEDED3E8-3C0A-4EC1-BD7C-2E744BCECDB8}" type="pres">
      <dgm:prSet presAssocID="{DA632DA7-6027-4B03-87F2-15A61B78399B}" presName="c5" presStyleLbl="node1" presStyleIdx="4" presStyleCnt="19"/>
      <dgm:spPr/>
    </dgm:pt>
    <dgm:pt modelId="{F2613712-547E-4373-93B4-73B6DF1D8B7A}" type="pres">
      <dgm:prSet presAssocID="{DA632DA7-6027-4B03-87F2-15A61B78399B}" presName="c6" presStyleLbl="node1" presStyleIdx="5" presStyleCnt="19"/>
      <dgm:spPr/>
    </dgm:pt>
    <dgm:pt modelId="{344CC90C-E59C-4E50-80B0-A80EB0F86D90}" type="pres">
      <dgm:prSet presAssocID="{DA632DA7-6027-4B03-87F2-15A61B78399B}" presName="c7" presStyleLbl="node1" presStyleIdx="6" presStyleCnt="19"/>
      <dgm:spPr/>
    </dgm:pt>
    <dgm:pt modelId="{8E8FA316-F110-44E5-9715-B57B3555F9EB}" type="pres">
      <dgm:prSet presAssocID="{DA632DA7-6027-4B03-87F2-15A61B78399B}" presName="c8" presStyleLbl="node1" presStyleIdx="7" presStyleCnt="19"/>
      <dgm:spPr/>
    </dgm:pt>
    <dgm:pt modelId="{B2B633A9-F40E-40C0-80DE-2B35978FD50C}" type="pres">
      <dgm:prSet presAssocID="{DA632DA7-6027-4B03-87F2-15A61B78399B}" presName="c9" presStyleLbl="node1" presStyleIdx="8" presStyleCnt="19"/>
      <dgm:spPr/>
    </dgm:pt>
    <dgm:pt modelId="{4C3CD5DF-A620-449B-A537-28894105141C}" type="pres">
      <dgm:prSet presAssocID="{DA632DA7-6027-4B03-87F2-15A61B78399B}" presName="c10" presStyleLbl="node1" presStyleIdx="9" presStyleCnt="19"/>
      <dgm:spPr/>
    </dgm:pt>
    <dgm:pt modelId="{EC3B4B61-3071-4D8E-9401-50105640B296}" type="pres">
      <dgm:prSet presAssocID="{DA632DA7-6027-4B03-87F2-15A61B78399B}" presName="c11" presStyleLbl="node1" presStyleIdx="10" presStyleCnt="19"/>
      <dgm:spPr/>
    </dgm:pt>
    <dgm:pt modelId="{5E6A0131-BB96-405B-B7DC-C88E7BB37609}" type="pres">
      <dgm:prSet presAssocID="{DA632DA7-6027-4B03-87F2-15A61B78399B}" presName="c12" presStyleLbl="node1" presStyleIdx="11" presStyleCnt="19"/>
      <dgm:spPr/>
    </dgm:pt>
    <dgm:pt modelId="{5254161E-4AF8-47D9-8376-17A57F15A163}" type="pres">
      <dgm:prSet presAssocID="{DA632DA7-6027-4B03-87F2-15A61B78399B}" presName="c13" presStyleLbl="node1" presStyleIdx="12" presStyleCnt="19"/>
      <dgm:spPr/>
    </dgm:pt>
    <dgm:pt modelId="{3B5F385B-6F32-4745-AC98-6BA6F285B2DF}" type="pres">
      <dgm:prSet presAssocID="{DA632DA7-6027-4B03-87F2-15A61B78399B}" presName="c14" presStyleLbl="node1" presStyleIdx="13" presStyleCnt="19"/>
      <dgm:spPr/>
    </dgm:pt>
    <dgm:pt modelId="{A2EC3CB7-C456-41B4-A4C7-46D1E4D09F08}" type="pres">
      <dgm:prSet presAssocID="{DA632DA7-6027-4B03-87F2-15A61B78399B}" presName="c15" presStyleLbl="node1" presStyleIdx="14" presStyleCnt="19"/>
      <dgm:spPr/>
    </dgm:pt>
    <dgm:pt modelId="{9E5795B6-986A-4DB3-B22B-3379AE7E7E3E}" type="pres">
      <dgm:prSet presAssocID="{DA632DA7-6027-4B03-87F2-15A61B78399B}" presName="c16" presStyleLbl="node1" presStyleIdx="15" presStyleCnt="19"/>
      <dgm:spPr/>
    </dgm:pt>
    <dgm:pt modelId="{0EF0E039-DDD8-44FE-BDA5-5AFCFB5D4CBC}" type="pres">
      <dgm:prSet presAssocID="{DA632DA7-6027-4B03-87F2-15A61B78399B}" presName="c17" presStyleLbl="node1" presStyleIdx="16" presStyleCnt="19"/>
      <dgm:spPr/>
    </dgm:pt>
    <dgm:pt modelId="{067D9533-4FC5-4AD2-BC62-29A9531188B2}" type="pres">
      <dgm:prSet presAssocID="{DA632DA7-6027-4B03-87F2-15A61B78399B}" presName="c18" presStyleLbl="node1" presStyleIdx="17" presStyleCnt="19"/>
      <dgm:spPr/>
    </dgm:pt>
    <dgm:pt modelId="{E6BF3ECC-742B-4BA3-AD81-E33D809AEC02}" type="pres">
      <dgm:prSet presAssocID="{A228BD17-80F7-45DF-A579-22C303AF83D9}" presName="chevronComposite1" presStyleCnt="0"/>
      <dgm:spPr/>
    </dgm:pt>
    <dgm:pt modelId="{2E446B27-5530-412C-8FE5-F0FBFEEBEDC2}" type="pres">
      <dgm:prSet presAssocID="{A228BD17-80F7-45DF-A579-22C303AF83D9}" presName="chevron1" presStyleLbl="sibTrans2D1" presStyleIdx="0" presStyleCnt="2"/>
      <dgm:spPr/>
    </dgm:pt>
    <dgm:pt modelId="{540A4245-AABA-4F76-8C1A-58D484C9172D}" type="pres">
      <dgm:prSet presAssocID="{A228BD17-80F7-45DF-A579-22C303AF83D9}" presName="spChevron1" presStyleCnt="0"/>
      <dgm:spPr/>
    </dgm:pt>
    <dgm:pt modelId="{88B29470-2464-4622-B965-BE5BB5CF7531}" type="pres">
      <dgm:prSet presAssocID="{A228BD17-80F7-45DF-A579-22C303AF83D9}" presName="overlap" presStyleCnt="0"/>
      <dgm:spPr/>
    </dgm:pt>
    <dgm:pt modelId="{600D635B-6C7A-402D-A5B3-53279FC36001}" type="pres">
      <dgm:prSet presAssocID="{A228BD17-80F7-45DF-A579-22C303AF83D9}" presName="chevronComposite2" presStyleCnt="0"/>
      <dgm:spPr/>
    </dgm:pt>
    <dgm:pt modelId="{7DB1AF95-9B2D-488C-BEF6-6AF621904D5F}" type="pres">
      <dgm:prSet presAssocID="{A228BD17-80F7-45DF-A579-22C303AF83D9}" presName="chevron2" presStyleLbl="sibTrans2D1" presStyleIdx="1" presStyleCnt="2"/>
      <dgm:spPr/>
    </dgm:pt>
    <dgm:pt modelId="{7177A0C5-93E0-4A5B-AC9E-154507E5D275}" type="pres">
      <dgm:prSet presAssocID="{A228BD17-80F7-45DF-A579-22C303AF83D9}" presName="spChevron2" presStyleCnt="0"/>
      <dgm:spPr/>
    </dgm:pt>
    <dgm:pt modelId="{F49B1D5E-A04A-4FE8-95F6-8319F02A4794}" type="pres">
      <dgm:prSet presAssocID="{034255BC-5FD4-4FE8-9F0D-D4F121A552C9}" presName="last" presStyleCnt="0"/>
      <dgm:spPr/>
    </dgm:pt>
    <dgm:pt modelId="{0C20C5B2-3F84-4BB8-B140-5F72A13E085A}" type="pres">
      <dgm:prSet presAssocID="{034255BC-5FD4-4FE8-9F0D-D4F121A552C9}" presName="circleTx" presStyleLbl="node1" presStyleIdx="18" presStyleCnt="19"/>
      <dgm:spPr/>
      <dgm:t>
        <a:bodyPr/>
        <a:lstStyle/>
        <a:p>
          <a:endParaRPr lang="hu-HU"/>
        </a:p>
      </dgm:t>
    </dgm:pt>
    <dgm:pt modelId="{E305C7D8-14A4-4234-ACA7-A6391347E791}" type="pres">
      <dgm:prSet presAssocID="{034255BC-5FD4-4FE8-9F0D-D4F121A552C9}" presName="desTxN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BCAD0D0-BFE1-468A-B7C2-B4B2FAB40EE8}" type="pres">
      <dgm:prSet presAssocID="{034255BC-5FD4-4FE8-9F0D-D4F121A552C9}" presName="spN" presStyleCnt="0"/>
      <dgm:spPr/>
    </dgm:pt>
  </dgm:ptLst>
  <dgm:cxnLst>
    <dgm:cxn modelId="{549DAF19-E37F-49A4-B43D-07AD06D80B7F}" type="presOf" srcId="{DA632DA7-6027-4B03-87F2-15A61B78399B}" destId="{5C80B9A5-8B84-48B2-9F9A-FAE16F8A3D68}" srcOrd="0" destOrd="0" presId="urn:microsoft.com/office/officeart/2009/3/layout/RandomtoResultProcess"/>
    <dgm:cxn modelId="{FAFC8C9D-A3C6-4E01-B5C7-100449AF0178}" type="presOf" srcId="{D7DD41F2-2204-4C84-998A-DD95BE228570}" destId="{E305C7D8-14A4-4234-ACA7-A6391347E791}" srcOrd="0" destOrd="0" presId="urn:microsoft.com/office/officeart/2009/3/layout/RandomtoResultProcess"/>
    <dgm:cxn modelId="{BE8F7248-85BE-4FE7-89AD-52EE08A62BE0}" type="presOf" srcId="{034255BC-5FD4-4FE8-9F0D-D4F121A552C9}" destId="{0C20C5B2-3F84-4BB8-B140-5F72A13E085A}" srcOrd="0" destOrd="0" presId="urn:microsoft.com/office/officeart/2009/3/layout/RandomtoResultProcess"/>
    <dgm:cxn modelId="{B99DFD9D-3FD4-4565-A6BB-31FBED78C077}" srcId="{DA632DA7-6027-4B03-87F2-15A61B78399B}" destId="{2D39F240-EBCC-4465-80AB-A12EFC26431F}" srcOrd="0" destOrd="0" parTransId="{530B4E97-C906-4D06-8E74-A0C19EE9C096}" sibTransId="{7D01FC35-FA57-4D9F-9BCC-5C0C51CB0838}"/>
    <dgm:cxn modelId="{9043A3B9-5E55-49C9-A0ED-6FB95048FCA9}" srcId="{034255BC-5FD4-4FE8-9F0D-D4F121A552C9}" destId="{D7DD41F2-2204-4C84-998A-DD95BE228570}" srcOrd="0" destOrd="0" parTransId="{E59880D4-B5B3-4A6D-A43F-8A2E2317D389}" sibTransId="{69E95BAE-D2B9-4144-A6A9-103F58B67C4C}"/>
    <dgm:cxn modelId="{8CDD4B79-FC6E-4E08-B92C-C35CF28738BD}" srcId="{71992DD7-2B76-4E12-B332-AB86442ACADB}" destId="{DA632DA7-6027-4B03-87F2-15A61B78399B}" srcOrd="0" destOrd="0" parTransId="{2989CB3F-F5DE-4F87-B47C-B1BDC96F5B23}" sibTransId="{A228BD17-80F7-45DF-A579-22C303AF83D9}"/>
    <dgm:cxn modelId="{F234C995-E604-4C2C-96D9-F3C61E43CF46}" type="presOf" srcId="{2D39F240-EBCC-4465-80AB-A12EFC26431F}" destId="{EA4E1A28-3C5F-4B35-93AB-D182B1E171A1}" srcOrd="0" destOrd="0" presId="urn:microsoft.com/office/officeart/2009/3/layout/RandomtoResultProcess"/>
    <dgm:cxn modelId="{C9BA03FB-450B-4EC7-8A25-FED399813755}" type="presOf" srcId="{71992DD7-2B76-4E12-B332-AB86442ACADB}" destId="{0FA30027-CDC8-423E-A6B0-BA0A92264BF4}" srcOrd="0" destOrd="0" presId="urn:microsoft.com/office/officeart/2009/3/layout/RandomtoResultProcess"/>
    <dgm:cxn modelId="{E5DCF5D8-BE1C-482F-AC0B-697285639DA4}" srcId="{71992DD7-2B76-4E12-B332-AB86442ACADB}" destId="{034255BC-5FD4-4FE8-9F0D-D4F121A552C9}" srcOrd="1" destOrd="0" parTransId="{9B7FA544-57D5-4FC3-AC22-6FA0608456B3}" sibTransId="{D4EDEC06-C077-410A-945E-AF1C41D4510D}"/>
    <dgm:cxn modelId="{996BF8E6-52EE-405E-8E32-7878AC6D03B0}" type="presParOf" srcId="{0FA30027-CDC8-423E-A6B0-BA0A92264BF4}" destId="{217EE884-992A-43F4-B61E-D596AC8B58E0}" srcOrd="0" destOrd="0" presId="urn:microsoft.com/office/officeart/2009/3/layout/RandomtoResultProcess"/>
    <dgm:cxn modelId="{C73688E4-B386-43CE-B122-16644AE64A87}" type="presParOf" srcId="{217EE884-992A-43F4-B61E-D596AC8B58E0}" destId="{5C80B9A5-8B84-48B2-9F9A-FAE16F8A3D68}" srcOrd="0" destOrd="0" presId="urn:microsoft.com/office/officeart/2009/3/layout/RandomtoResultProcess"/>
    <dgm:cxn modelId="{6F0A3748-C317-4994-9838-986695718E3C}" type="presParOf" srcId="{217EE884-992A-43F4-B61E-D596AC8B58E0}" destId="{EA4E1A28-3C5F-4B35-93AB-D182B1E171A1}" srcOrd="1" destOrd="0" presId="urn:microsoft.com/office/officeart/2009/3/layout/RandomtoResultProcess"/>
    <dgm:cxn modelId="{8B2D89D8-0BFB-4D5A-81A1-AF88125019BC}" type="presParOf" srcId="{217EE884-992A-43F4-B61E-D596AC8B58E0}" destId="{8A79F1FB-2F22-489C-824E-3902388E9CE3}" srcOrd="2" destOrd="0" presId="urn:microsoft.com/office/officeart/2009/3/layout/RandomtoResultProcess"/>
    <dgm:cxn modelId="{AE6BBEF7-B561-47CD-9892-6F6FCE032DFA}" type="presParOf" srcId="{217EE884-992A-43F4-B61E-D596AC8B58E0}" destId="{DFD8B528-3BE6-4188-A025-D2CD48204F31}" srcOrd="3" destOrd="0" presId="urn:microsoft.com/office/officeart/2009/3/layout/RandomtoResultProcess"/>
    <dgm:cxn modelId="{903471DD-4D94-4DF0-8EEE-14EEA8C7F769}" type="presParOf" srcId="{217EE884-992A-43F4-B61E-D596AC8B58E0}" destId="{71D44D22-D3E3-40A2-B9C7-EC705237EE0E}" srcOrd="4" destOrd="0" presId="urn:microsoft.com/office/officeart/2009/3/layout/RandomtoResultProcess"/>
    <dgm:cxn modelId="{008B843C-DD38-4439-A718-A731294CBF92}" type="presParOf" srcId="{217EE884-992A-43F4-B61E-D596AC8B58E0}" destId="{0168CE34-9BEB-4ACC-B986-67195951EF2B}" srcOrd="5" destOrd="0" presId="urn:microsoft.com/office/officeart/2009/3/layout/RandomtoResultProcess"/>
    <dgm:cxn modelId="{79DE4B49-25AC-4145-8AED-90A51643D33C}" type="presParOf" srcId="{217EE884-992A-43F4-B61E-D596AC8B58E0}" destId="{BEDED3E8-3C0A-4EC1-BD7C-2E744BCECDB8}" srcOrd="6" destOrd="0" presId="urn:microsoft.com/office/officeart/2009/3/layout/RandomtoResultProcess"/>
    <dgm:cxn modelId="{1D9C2E3A-64F9-4664-BC63-47DB8798B292}" type="presParOf" srcId="{217EE884-992A-43F4-B61E-D596AC8B58E0}" destId="{F2613712-547E-4373-93B4-73B6DF1D8B7A}" srcOrd="7" destOrd="0" presId="urn:microsoft.com/office/officeart/2009/3/layout/RandomtoResultProcess"/>
    <dgm:cxn modelId="{6FD23167-5CE2-4B91-94CD-231A03D88367}" type="presParOf" srcId="{217EE884-992A-43F4-B61E-D596AC8B58E0}" destId="{344CC90C-E59C-4E50-80B0-A80EB0F86D90}" srcOrd="8" destOrd="0" presId="urn:microsoft.com/office/officeart/2009/3/layout/RandomtoResultProcess"/>
    <dgm:cxn modelId="{F0F05A8B-3970-4F66-A332-3CCBEB06E437}" type="presParOf" srcId="{217EE884-992A-43F4-B61E-D596AC8B58E0}" destId="{8E8FA316-F110-44E5-9715-B57B3555F9EB}" srcOrd="9" destOrd="0" presId="urn:microsoft.com/office/officeart/2009/3/layout/RandomtoResultProcess"/>
    <dgm:cxn modelId="{B19721BA-B994-4AE6-BA46-B9AC287FD686}" type="presParOf" srcId="{217EE884-992A-43F4-B61E-D596AC8B58E0}" destId="{B2B633A9-F40E-40C0-80DE-2B35978FD50C}" srcOrd="10" destOrd="0" presId="urn:microsoft.com/office/officeart/2009/3/layout/RandomtoResultProcess"/>
    <dgm:cxn modelId="{C2579A0F-C3EC-4648-A335-AEA3109D9B9E}" type="presParOf" srcId="{217EE884-992A-43F4-B61E-D596AC8B58E0}" destId="{4C3CD5DF-A620-449B-A537-28894105141C}" srcOrd="11" destOrd="0" presId="urn:microsoft.com/office/officeart/2009/3/layout/RandomtoResultProcess"/>
    <dgm:cxn modelId="{B0BC3F1A-056B-44A3-B3F0-6AC98B4A1E32}" type="presParOf" srcId="{217EE884-992A-43F4-B61E-D596AC8B58E0}" destId="{EC3B4B61-3071-4D8E-9401-50105640B296}" srcOrd="12" destOrd="0" presId="urn:microsoft.com/office/officeart/2009/3/layout/RandomtoResultProcess"/>
    <dgm:cxn modelId="{FD019620-A4D7-4EEB-A88A-36AB5AE6EC29}" type="presParOf" srcId="{217EE884-992A-43F4-B61E-D596AC8B58E0}" destId="{5E6A0131-BB96-405B-B7DC-C88E7BB37609}" srcOrd="13" destOrd="0" presId="urn:microsoft.com/office/officeart/2009/3/layout/RandomtoResultProcess"/>
    <dgm:cxn modelId="{5BFE3EFE-2720-45D1-9211-1195138BA0BD}" type="presParOf" srcId="{217EE884-992A-43F4-B61E-D596AC8B58E0}" destId="{5254161E-4AF8-47D9-8376-17A57F15A163}" srcOrd="14" destOrd="0" presId="urn:microsoft.com/office/officeart/2009/3/layout/RandomtoResultProcess"/>
    <dgm:cxn modelId="{F82874C0-C98C-4F24-88BF-590CA1545820}" type="presParOf" srcId="{217EE884-992A-43F4-B61E-D596AC8B58E0}" destId="{3B5F385B-6F32-4745-AC98-6BA6F285B2DF}" srcOrd="15" destOrd="0" presId="urn:microsoft.com/office/officeart/2009/3/layout/RandomtoResultProcess"/>
    <dgm:cxn modelId="{9E59BDB5-348A-4302-9625-81AECD5AFF91}" type="presParOf" srcId="{217EE884-992A-43F4-B61E-D596AC8B58E0}" destId="{A2EC3CB7-C456-41B4-A4C7-46D1E4D09F08}" srcOrd="16" destOrd="0" presId="urn:microsoft.com/office/officeart/2009/3/layout/RandomtoResultProcess"/>
    <dgm:cxn modelId="{F4AD1D51-41AA-4A7F-AC88-C898CEE03E9B}" type="presParOf" srcId="{217EE884-992A-43F4-B61E-D596AC8B58E0}" destId="{9E5795B6-986A-4DB3-B22B-3379AE7E7E3E}" srcOrd="17" destOrd="0" presId="urn:microsoft.com/office/officeart/2009/3/layout/RandomtoResultProcess"/>
    <dgm:cxn modelId="{AAE42C1E-2B4D-4971-88E8-B1F5A4004973}" type="presParOf" srcId="{217EE884-992A-43F4-B61E-D596AC8B58E0}" destId="{0EF0E039-DDD8-44FE-BDA5-5AFCFB5D4CBC}" srcOrd="18" destOrd="0" presId="urn:microsoft.com/office/officeart/2009/3/layout/RandomtoResultProcess"/>
    <dgm:cxn modelId="{7B057CCD-6A45-4D92-B8FF-AA69D0A05D73}" type="presParOf" srcId="{217EE884-992A-43F4-B61E-D596AC8B58E0}" destId="{067D9533-4FC5-4AD2-BC62-29A9531188B2}" srcOrd="19" destOrd="0" presId="urn:microsoft.com/office/officeart/2009/3/layout/RandomtoResultProcess"/>
    <dgm:cxn modelId="{3CD31356-B67D-4559-AF94-F3DA9DD9FC33}" type="presParOf" srcId="{0FA30027-CDC8-423E-A6B0-BA0A92264BF4}" destId="{E6BF3ECC-742B-4BA3-AD81-E33D809AEC02}" srcOrd="1" destOrd="0" presId="urn:microsoft.com/office/officeart/2009/3/layout/RandomtoResultProcess"/>
    <dgm:cxn modelId="{DDA2B7DC-D18D-4111-AE2B-CDB52AA6BA97}" type="presParOf" srcId="{E6BF3ECC-742B-4BA3-AD81-E33D809AEC02}" destId="{2E446B27-5530-412C-8FE5-F0FBFEEBEDC2}" srcOrd="0" destOrd="0" presId="urn:microsoft.com/office/officeart/2009/3/layout/RandomtoResultProcess"/>
    <dgm:cxn modelId="{D7037EEE-75F8-408B-B044-637D07392B15}" type="presParOf" srcId="{E6BF3ECC-742B-4BA3-AD81-E33D809AEC02}" destId="{540A4245-AABA-4F76-8C1A-58D484C9172D}" srcOrd="1" destOrd="0" presId="urn:microsoft.com/office/officeart/2009/3/layout/RandomtoResultProcess"/>
    <dgm:cxn modelId="{630D542A-14B7-4C1F-B8AF-AF40124280F9}" type="presParOf" srcId="{0FA30027-CDC8-423E-A6B0-BA0A92264BF4}" destId="{88B29470-2464-4622-B965-BE5BB5CF7531}" srcOrd="2" destOrd="0" presId="urn:microsoft.com/office/officeart/2009/3/layout/RandomtoResultProcess"/>
    <dgm:cxn modelId="{F5059B57-9ED7-4A3B-A64F-D5ADC8F45286}" type="presParOf" srcId="{0FA30027-CDC8-423E-A6B0-BA0A92264BF4}" destId="{600D635B-6C7A-402D-A5B3-53279FC36001}" srcOrd="3" destOrd="0" presId="urn:microsoft.com/office/officeart/2009/3/layout/RandomtoResultProcess"/>
    <dgm:cxn modelId="{3CC54850-7FCF-448C-824D-91B94B3E974C}" type="presParOf" srcId="{600D635B-6C7A-402D-A5B3-53279FC36001}" destId="{7DB1AF95-9B2D-488C-BEF6-6AF621904D5F}" srcOrd="0" destOrd="0" presId="urn:microsoft.com/office/officeart/2009/3/layout/RandomtoResultProcess"/>
    <dgm:cxn modelId="{8DDDB90A-A33C-496F-B92B-1CBE7D9E94C7}" type="presParOf" srcId="{600D635B-6C7A-402D-A5B3-53279FC36001}" destId="{7177A0C5-93E0-4A5B-AC9E-154507E5D275}" srcOrd="1" destOrd="0" presId="urn:microsoft.com/office/officeart/2009/3/layout/RandomtoResultProcess"/>
    <dgm:cxn modelId="{C99887EF-1A02-4FDF-8F16-102239FC9764}" type="presParOf" srcId="{0FA30027-CDC8-423E-A6B0-BA0A92264BF4}" destId="{F49B1D5E-A04A-4FE8-95F6-8319F02A4794}" srcOrd="4" destOrd="0" presId="urn:microsoft.com/office/officeart/2009/3/layout/RandomtoResultProcess"/>
    <dgm:cxn modelId="{D7F24830-4A90-464C-BA7A-0021D25FABC0}" type="presParOf" srcId="{F49B1D5E-A04A-4FE8-95F6-8319F02A4794}" destId="{0C20C5B2-3F84-4BB8-B140-5F72A13E085A}" srcOrd="0" destOrd="0" presId="urn:microsoft.com/office/officeart/2009/3/layout/RandomtoResultProcess"/>
    <dgm:cxn modelId="{1C0A1AB6-B225-4513-9470-DECAB379BC32}" type="presParOf" srcId="{F49B1D5E-A04A-4FE8-95F6-8319F02A4794}" destId="{E305C7D8-14A4-4234-ACA7-A6391347E791}" srcOrd="1" destOrd="0" presId="urn:microsoft.com/office/officeart/2009/3/layout/RandomtoResultProcess"/>
    <dgm:cxn modelId="{836B7785-4AF1-40C9-9D2F-16EC0ACB97DD}" type="presParOf" srcId="{F49B1D5E-A04A-4FE8-95F6-8319F02A4794}" destId="{4BCAD0D0-BFE1-468A-B7C2-B4B2FAB40EE8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803883-317C-4BF0-AFC5-7056AD6957C7}" type="doc">
      <dgm:prSet loTypeId="urn:microsoft.com/office/officeart/2005/8/layout/funnel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u-HU"/>
        </a:p>
      </dgm:t>
    </dgm:pt>
    <dgm:pt modelId="{2259BF23-E610-4E8C-986D-C9C8E64579C5}">
      <dgm:prSet phldrT="[Szöveg]" custT="1"/>
      <dgm:spPr/>
      <dgm:t>
        <a:bodyPr/>
        <a:lstStyle/>
        <a:p>
          <a:r>
            <a:rPr lang="hu-HU" sz="1600" dirty="0" smtClean="0"/>
            <a:t>menekült</a:t>
          </a:r>
          <a:endParaRPr lang="hu-HU" sz="1600" dirty="0"/>
        </a:p>
      </dgm:t>
    </dgm:pt>
    <dgm:pt modelId="{38B7769D-9976-4E45-8564-CC33896F73BA}" type="parTrans" cxnId="{568B1E14-A0CB-4153-90F9-BA9639347F20}">
      <dgm:prSet/>
      <dgm:spPr/>
      <dgm:t>
        <a:bodyPr/>
        <a:lstStyle/>
        <a:p>
          <a:endParaRPr lang="hu-HU"/>
        </a:p>
      </dgm:t>
    </dgm:pt>
    <dgm:pt modelId="{471BDAB4-FD62-4674-8F83-4BD53E528D64}" type="sibTrans" cxnId="{568B1E14-A0CB-4153-90F9-BA9639347F20}">
      <dgm:prSet/>
      <dgm:spPr/>
      <dgm:t>
        <a:bodyPr/>
        <a:lstStyle/>
        <a:p>
          <a:endParaRPr lang="hu-HU"/>
        </a:p>
      </dgm:t>
    </dgm:pt>
    <dgm:pt modelId="{2ACF8B6D-2D67-4B4E-9710-1BB4D42B239B}">
      <dgm:prSet phldrT="[Szöveg]" custT="1"/>
      <dgm:spPr/>
      <dgm:t>
        <a:bodyPr/>
        <a:lstStyle/>
        <a:p>
          <a:r>
            <a:rPr lang="hu-HU" sz="1600" dirty="0" smtClean="0"/>
            <a:t>migráns</a:t>
          </a:r>
          <a:endParaRPr lang="hu-HU" sz="1600" dirty="0"/>
        </a:p>
      </dgm:t>
    </dgm:pt>
    <dgm:pt modelId="{12312C97-54A9-417F-A228-418914903586}" type="parTrans" cxnId="{8E447000-E920-4A5B-B24D-640525115DEF}">
      <dgm:prSet/>
      <dgm:spPr/>
      <dgm:t>
        <a:bodyPr/>
        <a:lstStyle/>
        <a:p>
          <a:endParaRPr lang="hu-HU"/>
        </a:p>
      </dgm:t>
    </dgm:pt>
    <dgm:pt modelId="{64F43B2C-B24C-4554-9C3C-FF3F1361601F}" type="sibTrans" cxnId="{8E447000-E920-4A5B-B24D-640525115DEF}">
      <dgm:prSet/>
      <dgm:spPr/>
      <dgm:t>
        <a:bodyPr/>
        <a:lstStyle/>
        <a:p>
          <a:endParaRPr lang="hu-HU"/>
        </a:p>
      </dgm:t>
    </dgm:pt>
    <dgm:pt modelId="{81377943-0DFD-4DD5-AD79-94991AC68478}">
      <dgm:prSet phldrT="[Szöveg]" custT="1"/>
      <dgm:spPr/>
      <dgm:t>
        <a:bodyPr/>
        <a:lstStyle/>
        <a:p>
          <a:r>
            <a:rPr lang="hu-HU" sz="1100" dirty="0" smtClean="0"/>
            <a:t>bevándorló</a:t>
          </a:r>
          <a:endParaRPr lang="hu-HU" sz="1100" dirty="0"/>
        </a:p>
      </dgm:t>
    </dgm:pt>
    <dgm:pt modelId="{81ACC02E-18B2-42AC-BB32-5A7315FCAEA5}" type="parTrans" cxnId="{3944C937-85A6-437B-917C-AB83C5671305}">
      <dgm:prSet/>
      <dgm:spPr/>
      <dgm:t>
        <a:bodyPr/>
        <a:lstStyle/>
        <a:p>
          <a:endParaRPr lang="hu-HU"/>
        </a:p>
      </dgm:t>
    </dgm:pt>
    <dgm:pt modelId="{CB38CA10-8E9B-471C-A522-F915643086B4}" type="sibTrans" cxnId="{3944C937-85A6-437B-917C-AB83C5671305}">
      <dgm:prSet/>
      <dgm:spPr/>
      <dgm:t>
        <a:bodyPr/>
        <a:lstStyle/>
        <a:p>
          <a:endParaRPr lang="hu-HU"/>
        </a:p>
      </dgm:t>
    </dgm:pt>
    <dgm:pt modelId="{C09FEB23-6E0C-4414-869F-C803AF889662}">
      <dgm:prSet phldrT="[Szöveg]" custT="1"/>
      <dgm:spPr/>
      <dgm:t>
        <a:bodyPr/>
        <a:lstStyle/>
        <a:p>
          <a:r>
            <a:rPr lang="hu-HU" sz="1800" b="1" dirty="0" smtClean="0">
              <a:solidFill>
                <a:schemeClr val="tx2"/>
              </a:solidFill>
            </a:rPr>
            <a:t>Fogalmi problémák: </a:t>
          </a:r>
        </a:p>
        <a:p>
          <a:r>
            <a:rPr lang="hu-HU" sz="1800" b="1" dirty="0" smtClean="0">
              <a:solidFill>
                <a:schemeClr val="tx2"/>
              </a:solidFill>
            </a:rPr>
            <a:t>hétköznapi szóhasználat </a:t>
          </a:r>
          <a:r>
            <a:rPr lang="hu-HU" sz="1800" b="1" dirty="0" smtClean="0">
              <a:solidFill>
                <a:schemeClr val="tx2"/>
              </a:solidFill>
              <a:latin typeface="Garamond" panose="02020404030301010803" pitchFamily="18" charset="0"/>
            </a:rPr>
            <a:t>≠ </a:t>
          </a:r>
          <a:r>
            <a:rPr lang="hu-HU" sz="1800" b="1" dirty="0" smtClean="0">
              <a:solidFill>
                <a:schemeClr val="tx2"/>
              </a:solidFill>
              <a:latin typeface="+mj-lt"/>
            </a:rPr>
            <a:t>jogi terminus &gt;</a:t>
          </a:r>
          <a:r>
            <a:rPr lang="hu-HU" sz="1800" b="1" dirty="0" smtClean="0">
              <a:solidFill>
                <a:schemeClr val="tx2"/>
              </a:solidFill>
              <a:latin typeface="Garamond" panose="02020404030301010803" pitchFamily="18" charset="0"/>
            </a:rPr>
            <a:t> </a:t>
          </a:r>
          <a:r>
            <a:rPr lang="hu-HU" sz="1800" b="1" dirty="0" smtClean="0">
              <a:solidFill>
                <a:schemeClr val="tx2"/>
              </a:solidFill>
              <a:latin typeface="+mj-lt"/>
            </a:rPr>
            <a:t>közoktatási műszó</a:t>
          </a:r>
        </a:p>
        <a:p>
          <a:r>
            <a:rPr lang="hu-HU" sz="1600" b="0" dirty="0" smtClean="0">
              <a:solidFill>
                <a:srgbClr val="7030A0"/>
              </a:solidFill>
              <a:latin typeface="+mj-lt"/>
            </a:rPr>
            <a:t>(F. </a:t>
          </a:r>
          <a:r>
            <a:rPr lang="hu-HU" sz="1600" b="0" dirty="0" err="1" smtClean="0">
              <a:solidFill>
                <a:srgbClr val="7030A0"/>
              </a:solidFill>
              <a:latin typeface="+mj-lt"/>
            </a:rPr>
            <a:t>Kusztor</a:t>
          </a:r>
          <a:r>
            <a:rPr lang="hu-HU" sz="1600" b="0" dirty="0" smtClean="0">
              <a:solidFill>
                <a:srgbClr val="7030A0"/>
              </a:solidFill>
              <a:latin typeface="+mj-lt"/>
            </a:rPr>
            <a:t> </a:t>
          </a:r>
          <a:r>
            <a:rPr lang="hu-HU" sz="1600" b="0" dirty="0" err="1" smtClean="0">
              <a:solidFill>
                <a:srgbClr val="7030A0"/>
              </a:solidFill>
              <a:latin typeface="+mj-lt"/>
            </a:rPr>
            <a:t>Adél-Pokk</a:t>
          </a:r>
          <a:r>
            <a:rPr lang="hu-HU" sz="1600" b="0" dirty="0" smtClean="0">
              <a:solidFill>
                <a:srgbClr val="7030A0"/>
              </a:solidFill>
              <a:latin typeface="+mj-lt"/>
            </a:rPr>
            <a:t> </a:t>
          </a:r>
          <a:r>
            <a:rPr lang="hu-HU" sz="1600" b="0" dirty="0" err="1" smtClean="0">
              <a:solidFill>
                <a:srgbClr val="7030A0"/>
              </a:solidFill>
              <a:latin typeface="+mj-lt"/>
            </a:rPr>
            <a:t>Péter-Szőllősy</a:t>
          </a:r>
          <a:r>
            <a:rPr lang="hu-HU" sz="1600" b="0" dirty="0" smtClean="0">
              <a:solidFill>
                <a:srgbClr val="7030A0"/>
              </a:solidFill>
              <a:latin typeface="+mj-lt"/>
            </a:rPr>
            <a:t> László: Földrajz 8. OFI, 2016: 78-79.old., https://player.nkp.hu/play/179931/false/undefined)</a:t>
          </a:r>
          <a:endParaRPr lang="hu-HU" sz="1600" b="0" dirty="0">
            <a:solidFill>
              <a:srgbClr val="7030A0"/>
            </a:solidFill>
            <a:latin typeface="+mj-lt"/>
          </a:endParaRPr>
        </a:p>
      </dgm:t>
    </dgm:pt>
    <dgm:pt modelId="{9086BB40-D7BE-486A-9118-579E523C84B5}" type="parTrans" cxnId="{7F2F0654-C725-43C1-86F7-34681517F9B8}">
      <dgm:prSet/>
      <dgm:spPr/>
      <dgm:t>
        <a:bodyPr/>
        <a:lstStyle/>
        <a:p>
          <a:endParaRPr lang="hu-HU"/>
        </a:p>
      </dgm:t>
    </dgm:pt>
    <dgm:pt modelId="{CCCF606D-4A79-4080-85E6-89E00604BEDE}" type="sibTrans" cxnId="{7F2F0654-C725-43C1-86F7-34681517F9B8}">
      <dgm:prSet/>
      <dgm:spPr/>
      <dgm:t>
        <a:bodyPr/>
        <a:lstStyle/>
        <a:p>
          <a:endParaRPr lang="hu-HU"/>
        </a:p>
      </dgm:t>
    </dgm:pt>
    <dgm:pt modelId="{A22A22E5-E5CE-41F9-8172-311A590F6FB3}" type="pres">
      <dgm:prSet presAssocID="{A3803883-317C-4BF0-AFC5-7056AD6957C7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DF3360DE-3796-4846-B525-F7B9F85C4182}" type="pres">
      <dgm:prSet presAssocID="{A3803883-317C-4BF0-AFC5-7056AD6957C7}" presName="ellipse" presStyleLbl="trBgShp" presStyleIdx="0" presStyleCnt="1" custScaleY="129481"/>
      <dgm:spPr/>
    </dgm:pt>
    <dgm:pt modelId="{ED908614-A167-4482-8F6A-84C1AFA5B0EA}" type="pres">
      <dgm:prSet presAssocID="{A3803883-317C-4BF0-AFC5-7056AD6957C7}" presName="arrow1" presStyleLbl="fgShp" presStyleIdx="0" presStyleCnt="1" custLinFactNeighborX="-5652" custLinFactNeighborY="-28898"/>
      <dgm:spPr/>
    </dgm:pt>
    <dgm:pt modelId="{ACA95A5F-9ED5-40D2-A211-451A8B2EA236}" type="pres">
      <dgm:prSet presAssocID="{A3803883-317C-4BF0-AFC5-7056AD6957C7}" presName="rectangle" presStyleLbl="revTx" presStyleIdx="0" presStyleCnt="1" custScaleX="20923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D63CE92-80B4-4AFF-AB88-7D4D0258F490}" type="pres">
      <dgm:prSet presAssocID="{2ACF8B6D-2D67-4B4E-9710-1BB4D42B239B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1EC8DCD-9B31-4B7E-BEB3-D890B2CA881D}" type="pres">
      <dgm:prSet presAssocID="{81377943-0DFD-4DD5-AD79-94991AC68478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7678072-4C78-43C1-A36B-00DB3D4C4B47}" type="pres">
      <dgm:prSet presAssocID="{C09FEB23-6E0C-4414-869F-C803AF889662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FECFC91-AD22-498F-99D8-A4F2A3AD9E0B}" type="pres">
      <dgm:prSet presAssocID="{A3803883-317C-4BF0-AFC5-7056AD6957C7}" presName="funnel" presStyleLbl="trAlignAcc1" presStyleIdx="0" presStyleCnt="1" custScaleY="89911" custLinFactNeighborX="-363" custLinFactNeighborY="3038"/>
      <dgm:spPr/>
    </dgm:pt>
  </dgm:ptLst>
  <dgm:cxnLst>
    <dgm:cxn modelId="{7515A69D-CFBB-4585-9952-834615480ED0}" type="presOf" srcId="{2259BF23-E610-4E8C-986D-C9C8E64579C5}" destId="{F7678072-4C78-43C1-A36B-00DB3D4C4B47}" srcOrd="0" destOrd="0" presId="urn:microsoft.com/office/officeart/2005/8/layout/funnel1"/>
    <dgm:cxn modelId="{0E79769E-DD95-49C3-A98D-8066BAE976DB}" type="presOf" srcId="{A3803883-317C-4BF0-AFC5-7056AD6957C7}" destId="{A22A22E5-E5CE-41F9-8172-311A590F6FB3}" srcOrd="0" destOrd="0" presId="urn:microsoft.com/office/officeart/2005/8/layout/funnel1"/>
    <dgm:cxn modelId="{568B1E14-A0CB-4153-90F9-BA9639347F20}" srcId="{A3803883-317C-4BF0-AFC5-7056AD6957C7}" destId="{2259BF23-E610-4E8C-986D-C9C8E64579C5}" srcOrd="0" destOrd="0" parTransId="{38B7769D-9976-4E45-8564-CC33896F73BA}" sibTransId="{471BDAB4-FD62-4674-8F83-4BD53E528D64}"/>
    <dgm:cxn modelId="{3944C937-85A6-437B-917C-AB83C5671305}" srcId="{A3803883-317C-4BF0-AFC5-7056AD6957C7}" destId="{81377943-0DFD-4DD5-AD79-94991AC68478}" srcOrd="2" destOrd="0" parTransId="{81ACC02E-18B2-42AC-BB32-5A7315FCAEA5}" sibTransId="{CB38CA10-8E9B-471C-A522-F915643086B4}"/>
    <dgm:cxn modelId="{A9C87CFC-73D9-46B3-BEDB-625835E7858E}" type="presOf" srcId="{2ACF8B6D-2D67-4B4E-9710-1BB4D42B239B}" destId="{B1EC8DCD-9B31-4B7E-BEB3-D890B2CA881D}" srcOrd="0" destOrd="0" presId="urn:microsoft.com/office/officeart/2005/8/layout/funnel1"/>
    <dgm:cxn modelId="{804642F2-7059-45EE-A7C3-3A56145E1764}" type="presOf" srcId="{81377943-0DFD-4DD5-AD79-94991AC68478}" destId="{AD63CE92-80B4-4AFF-AB88-7D4D0258F490}" srcOrd="0" destOrd="0" presId="urn:microsoft.com/office/officeart/2005/8/layout/funnel1"/>
    <dgm:cxn modelId="{A96B07B1-3953-4C8A-ABDD-1C22FD971EEC}" type="presOf" srcId="{C09FEB23-6E0C-4414-869F-C803AF889662}" destId="{ACA95A5F-9ED5-40D2-A211-451A8B2EA236}" srcOrd="0" destOrd="0" presId="urn:microsoft.com/office/officeart/2005/8/layout/funnel1"/>
    <dgm:cxn modelId="{8E447000-E920-4A5B-B24D-640525115DEF}" srcId="{A3803883-317C-4BF0-AFC5-7056AD6957C7}" destId="{2ACF8B6D-2D67-4B4E-9710-1BB4D42B239B}" srcOrd="1" destOrd="0" parTransId="{12312C97-54A9-417F-A228-418914903586}" sibTransId="{64F43B2C-B24C-4554-9C3C-FF3F1361601F}"/>
    <dgm:cxn modelId="{7F2F0654-C725-43C1-86F7-34681517F9B8}" srcId="{A3803883-317C-4BF0-AFC5-7056AD6957C7}" destId="{C09FEB23-6E0C-4414-869F-C803AF889662}" srcOrd="3" destOrd="0" parTransId="{9086BB40-D7BE-486A-9118-579E523C84B5}" sibTransId="{CCCF606D-4A79-4080-85E6-89E00604BEDE}"/>
    <dgm:cxn modelId="{25AE0B49-7110-4A1C-A85D-1C997EEF2C97}" type="presParOf" srcId="{A22A22E5-E5CE-41F9-8172-311A590F6FB3}" destId="{DF3360DE-3796-4846-B525-F7B9F85C4182}" srcOrd="0" destOrd="0" presId="urn:microsoft.com/office/officeart/2005/8/layout/funnel1"/>
    <dgm:cxn modelId="{88770910-AFB5-4DC0-A505-BD5F08D553DC}" type="presParOf" srcId="{A22A22E5-E5CE-41F9-8172-311A590F6FB3}" destId="{ED908614-A167-4482-8F6A-84C1AFA5B0EA}" srcOrd="1" destOrd="0" presId="urn:microsoft.com/office/officeart/2005/8/layout/funnel1"/>
    <dgm:cxn modelId="{29ACA13E-6334-45C4-AA94-6C3E9F8F53C5}" type="presParOf" srcId="{A22A22E5-E5CE-41F9-8172-311A590F6FB3}" destId="{ACA95A5F-9ED5-40D2-A211-451A8B2EA236}" srcOrd="2" destOrd="0" presId="urn:microsoft.com/office/officeart/2005/8/layout/funnel1"/>
    <dgm:cxn modelId="{0CFDC8C7-1E09-4EC1-AEC5-74CD2228CC62}" type="presParOf" srcId="{A22A22E5-E5CE-41F9-8172-311A590F6FB3}" destId="{AD63CE92-80B4-4AFF-AB88-7D4D0258F490}" srcOrd="3" destOrd="0" presId="urn:microsoft.com/office/officeart/2005/8/layout/funnel1"/>
    <dgm:cxn modelId="{5107A285-A27C-4B6C-8D9C-7FF0E25C07D6}" type="presParOf" srcId="{A22A22E5-E5CE-41F9-8172-311A590F6FB3}" destId="{B1EC8DCD-9B31-4B7E-BEB3-D890B2CA881D}" srcOrd="4" destOrd="0" presId="urn:microsoft.com/office/officeart/2005/8/layout/funnel1"/>
    <dgm:cxn modelId="{B0DE7693-891F-4A1F-AA13-187D74781371}" type="presParOf" srcId="{A22A22E5-E5CE-41F9-8172-311A590F6FB3}" destId="{F7678072-4C78-43C1-A36B-00DB3D4C4B47}" srcOrd="5" destOrd="0" presId="urn:microsoft.com/office/officeart/2005/8/layout/funnel1"/>
    <dgm:cxn modelId="{4CFD7139-55AA-4388-A339-AA02F32803F7}" type="presParOf" srcId="{A22A22E5-E5CE-41F9-8172-311A590F6FB3}" destId="{4FECFC91-AD22-498F-99D8-A4F2A3AD9E0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D5E5CC-B55B-43D1-8D2F-B9315922DFC3}" type="doc">
      <dgm:prSet loTypeId="urn:microsoft.com/office/officeart/2005/8/layout/cycle4#1" loCatId="cycle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hu-HU"/>
        </a:p>
      </dgm:t>
    </dgm:pt>
    <dgm:pt modelId="{0DB80FE4-ADA8-4605-AC22-F03C834879E4}">
      <dgm:prSet phldrT="[Szöveg]" custT="1"/>
      <dgm:spPr>
        <a:xfrm rot="5400000">
          <a:off x="2747094" y="350835"/>
          <a:ext cx="1802260" cy="1802260"/>
        </a:xfrm>
        <a:prstGeom prst="pieWedg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hu-HU" sz="1600" b="1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Nat</a:t>
          </a:r>
          <a:r>
            <a:rPr lang="hu-HU" sz="16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kerettan-tervek, tankönyvek</a:t>
          </a:r>
          <a:endParaRPr lang="hu-HU" sz="16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B583523-11D8-4DB7-8E9A-037C43FE7BC7}" type="parTrans" cxnId="{B6CD7ECB-0B59-4FA3-80F3-764A47093CC1}">
      <dgm:prSet/>
      <dgm:spPr/>
      <dgm:t>
        <a:bodyPr/>
        <a:lstStyle/>
        <a:p>
          <a:endParaRPr lang="hu-HU"/>
        </a:p>
      </dgm:t>
    </dgm:pt>
    <dgm:pt modelId="{035370AF-D46C-4ADB-96D1-9AD6DED42585}" type="sibTrans" cxnId="{B6CD7ECB-0B59-4FA3-80F3-764A47093CC1}">
      <dgm:prSet/>
      <dgm:spPr/>
      <dgm:t>
        <a:bodyPr/>
        <a:lstStyle/>
        <a:p>
          <a:endParaRPr lang="hu-HU"/>
        </a:p>
      </dgm:t>
    </dgm:pt>
    <dgm:pt modelId="{27205EE5-06CE-49E9-961A-7DD0E7BBE954}">
      <dgm:prSet phldrT="[Szöveg]" custT="1"/>
      <dgm:spPr>
        <a:xfrm>
          <a:off x="3246775" y="113586"/>
          <a:ext cx="2200172" cy="133192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r>
            <a:rPr lang="hu-HU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egy nyelvi szinten megírt</a:t>
          </a:r>
          <a:endParaRPr lang="hu-HU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85A9BEA6-D9EE-4F66-9534-26889F3E75CD}" type="parTrans" cxnId="{707913ED-FA1B-4F42-8A77-3A6F69E72427}">
      <dgm:prSet/>
      <dgm:spPr/>
      <dgm:t>
        <a:bodyPr/>
        <a:lstStyle/>
        <a:p>
          <a:endParaRPr lang="hu-HU"/>
        </a:p>
      </dgm:t>
    </dgm:pt>
    <dgm:pt modelId="{35F11731-ADD2-448A-8468-1CE244272FBB}" type="sibTrans" cxnId="{707913ED-FA1B-4F42-8A77-3A6F69E72427}">
      <dgm:prSet/>
      <dgm:spPr/>
      <dgm:t>
        <a:bodyPr/>
        <a:lstStyle/>
        <a:p>
          <a:endParaRPr lang="hu-HU"/>
        </a:p>
      </dgm:t>
    </dgm:pt>
    <dgm:pt modelId="{A139AA5A-4F78-49D6-95DF-B99C4CB080A6}">
      <dgm:prSet phldrT="[Szöveg]"/>
      <dgm:spPr>
        <a:xfrm rot="10800000">
          <a:off x="2746644" y="2213921"/>
          <a:ext cx="1802260" cy="1802260"/>
        </a:xfrm>
        <a:prstGeom prst="pieWedg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hu-HU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tanárok (iskola)</a:t>
          </a:r>
          <a:endParaRPr lang="hu-HU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E17DDB6-533C-432C-B2D2-38FB19AB480C}" type="parTrans" cxnId="{94ABD5EC-FD60-4016-B8B5-BD2D91F3211F}">
      <dgm:prSet/>
      <dgm:spPr/>
      <dgm:t>
        <a:bodyPr/>
        <a:lstStyle/>
        <a:p>
          <a:endParaRPr lang="hu-HU"/>
        </a:p>
      </dgm:t>
    </dgm:pt>
    <dgm:pt modelId="{9469D683-AA09-4B7A-9059-C67BCBD7EDEE}" type="sibTrans" cxnId="{94ABD5EC-FD60-4016-B8B5-BD2D91F3211F}">
      <dgm:prSet/>
      <dgm:spPr/>
      <dgm:t>
        <a:bodyPr/>
        <a:lstStyle/>
        <a:p>
          <a:endParaRPr lang="hu-HU"/>
        </a:p>
      </dgm:t>
    </dgm:pt>
    <dgm:pt modelId="{B5EB855A-01FE-449E-B5B3-B484C7B07F9C}">
      <dgm:prSet phldrT="[Szöveg]"/>
      <dgm:spPr>
        <a:xfrm>
          <a:off x="3318781" y="2943926"/>
          <a:ext cx="2056158" cy="133192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r>
            <a:rPr lang="hu-HU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   szakmai, kommunikációs probléma a diákkal, szülővel</a:t>
          </a:r>
          <a:endParaRPr lang="hu-HU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3848567-0FA0-4C22-A503-87F1BA69257E}" type="parTrans" cxnId="{BB0F1A29-5FC0-4116-AA47-675C7075BD2D}">
      <dgm:prSet/>
      <dgm:spPr/>
      <dgm:t>
        <a:bodyPr/>
        <a:lstStyle/>
        <a:p>
          <a:endParaRPr lang="hu-HU"/>
        </a:p>
      </dgm:t>
    </dgm:pt>
    <dgm:pt modelId="{E99A80FA-6CBA-44C2-932D-BC01C7A8A9D5}" type="sibTrans" cxnId="{BB0F1A29-5FC0-4116-AA47-675C7075BD2D}">
      <dgm:prSet/>
      <dgm:spPr/>
      <dgm:t>
        <a:bodyPr/>
        <a:lstStyle/>
        <a:p>
          <a:endParaRPr lang="hu-HU"/>
        </a:p>
      </dgm:t>
    </dgm:pt>
    <dgm:pt modelId="{27CE389F-F19F-40B6-A827-0D4D1CC70804}">
      <dgm:prSet phldrT="[Szöveg]"/>
      <dgm:spPr>
        <a:xfrm rot="16200000">
          <a:off x="861588" y="2236341"/>
          <a:ext cx="1802260" cy="1802260"/>
        </a:xfrm>
        <a:prstGeom prst="pieWedg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hu-HU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szülők</a:t>
          </a:r>
          <a:endParaRPr lang="hu-HU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A0C6435-B530-4BCF-9891-710CEA3EBFC0}" type="parTrans" cxnId="{263BFC04-E1A6-47D1-907A-8AAAAE6FA0C1}">
      <dgm:prSet/>
      <dgm:spPr/>
      <dgm:t>
        <a:bodyPr/>
        <a:lstStyle/>
        <a:p>
          <a:endParaRPr lang="hu-HU"/>
        </a:p>
      </dgm:t>
    </dgm:pt>
    <dgm:pt modelId="{CC860016-0273-4E31-9F5A-CD3D6E96A351}" type="sibTrans" cxnId="{263BFC04-E1A6-47D1-907A-8AAAAE6FA0C1}">
      <dgm:prSet/>
      <dgm:spPr/>
      <dgm:t>
        <a:bodyPr/>
        <a:lstStyle/>
        <a:p>
          <a:endParaRPr lang="hu-HU"/>
        </a:p>
      </dgm:t>
    </dgm:pt>
    <dgm:pt modelId="{FD787E01-CCF5-4D49-BB3F-C94BC6D7C1B0}">
      <dgm:prSet phldrT="[Szöveg]" custT="1"/>
      <dgm:spPr>
        <a:xfrm>
          <a:off x="-36003" y="2943926"/>
          <a:ext cx="2056158" cy="133192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r>
            <a:rPr lang="hu-HU" sz="11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kommunikációs probléma az iskolával</a:t>
          </a:r>
          <a:endParaRPr lang="hu-HU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56FED654-16B0-491C-8DE1-F0AC748B870D}" type="parTrans" cxnId="{5749D331-D465-4F6D-BBF5-C5549DC1D39B}">
      <dgm:prSet/>
      <dgm:spPr/>
      <dgm:t>
        <a:bodyPr/>
        <a:lstStyle/>
        <a:p>
          <a:endParaRPr lang="hu-HU"/>
        </a:p>
      </dgm:t>
    </dgm:pt>
    <dgm:pt modelId="{B639515D-1C04-4081-A215-4878B24BB4D6}" type="sibTrans" cxnId="{5749D331-D465-4F6D-BBF5-C5549DC1D39B}">
      <dgm:prSet/>
      <dgm:spPr/>
      <dgm:t>
        <a:bodyPr/>
        <a:lstStyle/>
        <a:p>
          <a:endParaRPr lang="hu-HU"/>
        </a:p>
      </dgm:t>
    </dgm:pt>
    <dgm:pt modelId="{187ADD2F-2C23-454B-B797-AA3E1C50CF5D}">
      <dgm:prSet phldrT="[Szöveg]" custT="1"/>
      <dgm:spPr>
        <a:xfrm>
          <a:off x="-36003" y="113586"/>
          <a:ext cx="2056158" cy="133192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r>
            <a:rPr lang="hu-HU" sz="1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Az </a:t>
          </a:r>
          <a:r>
            <a:rPr lang="hu-HU" sz="14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intergált</a:t>
          </a:r>
          <a:r>
            <a:rPr lang="hu-HU" sz="1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oktatásban az </a:t>
          </a:r>
          <a:r>
            <a:rPr lang="hu-HU" sz="14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életkor</a:t>
          </a:r>
          <a:r>
            <a:rPr lang="hu-HU" sz="14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(és nem nyelvtudás) alapján kerül az osztályba</a:t>
          </a:r>
          <a:endParaRPr lang="hu-HU" sz="14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BBD1DA0-0549-4B57-BE00-E5A14A526C44}" type="sibTrans" cxnId="{B1F75131-449C-4874-B39B-917F86AA53B6}">
      <dgm:prSet/>
      <dgm:spPr/>
      <dgm:t>
        <a:bodyPr/>
        <a:lstStyle/>
        <a:p>
          <a:endParaRPr lang="hu-HU"/>
        </a:p>
      </dgm:t>
    </dgm:pt>
    <dgm:pt modelId="{F55EE9CE-493D-4D2C-B7D2-AA6858373425}" type="parTrans" cxnId="{B1F75131-449C-4874-B39B-917F86AA53B6}">
      <dgm:prSet/>
      <dgm:spPr/>
      <dgm:t>
        <a:bodyPr/>
        <a:lstStyle/>
        <a:p>
          <a:endParaRPr lang="hu-HU"/>
        </a:p>
      </dgm:t>
    </dgm:pt>
    <dgm:pt modelId="{E05458CA-9673-4AD1-886A-B746B920DE22}">
      <dgm:prSet phldrT="[Szöveg]" custT="1"/>
      <dgm:spPr>
        <a:xfrm>
          <a:off x="3246775" y="113586"/>
          <a:ext cx="2200172" cy="133192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r>
            <a:rPr lang="hu-HU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az </a:t>
          </a:r>
          <a:r>
            <a:rPr lang="hu-HU" sz="12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anyanyelvi beszélőnek </a:t>
          </a:r>
          <a:r>
            <a:rPr lang="hu-HU" sz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előismeretihez, nyelvtudásához  illeszkedik</a:t>
          </a:r>
          <a:endParaRPr lang="hu-HU" sz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0EAC5D67-63AF-465A-AE50-F6A9AA3758CE}" type="parTrans" cxnId="{955D36BA-5E4B-47FA-9FCB-8AA542D96D60}">
      <dgm:prSet/>
      <dgm:spPr/>
      <dgm:t>
        <a:bodyPr/>
        <a:lstStyle/>
        <a:p>
          <a:endParaRPr lang="hu-HU"/>
        </a:p>
      </dgm:t>
    </dgm:pt>
    <dgm:pt modelId="{C7E85181-A9E3-4FF0-87E7-9BC2C3A8A127}" type="sibTrans" cxnId="{955D36BA-5E4B-47FA-9FCB-8AA542D96D60}">
      <dgm:prSet/>
      <dgm:spPr/>
      <dgm:t>
        <a:bodyPr/>
        <a:lstStyle/>
        <a:p>
          <a:endParaRPr lang="hu-HU"/>
        </a:p>
      </dgm:t>
    </dgm:pt>
    <dgm:pt modelId="{35647E0D-82F6-4B7A-B9D9-D7F16A899ADF}">
      <dgm:prSet phldrT="[Szöveg]" custT="1"/>
      <dgm:spPr>
        <a:xfrm>
          <a:off x="-36003" y="2943926"/>
          <a:ext cx="2056158" cy="1331924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r>
            <a:rPr lang="hu-HU" sz="11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nem tudja segíteni a gyermekét a tanulásban</a:t>
          </a:r>
          <a:endParaRPr lang="hu-HU" sz="11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E1846BD1-6A98-4267-B92F-E51266216ED6}" type="parTrans" cxnId="{95B41445-A5EA-4B7B-94F9-BA7B694C1BC4}">
      <dgm:prSet/>
      <dgm:spPr/>
      <dgm:t>
        <a:bodyPr/>
        <a:lstStyle/>
        <a:p>
          <a:endParaRPr lang="hu-HU"/>
        </a:p>
      </dgm:t>
    </dgm:pt>
    <dgm:pt modelId="{1290F656-F723-47D1-BF1D-AD41AE5595A5}" type="sibTrans" cxnId="{95B41445-A5EA-4B7B-94F9-BA7B694C1BC4}">
      <dgm:prSet/>
      <dgm:spPr/>
      <dgm:t>
        <a:bodyPr/>
        <a:lstStyle/>
        <a:p>
          <a:endParaRPr lang="hu-HU"/>
        </a:p>
      </dgm:t>
    </dgm:pt>
    <dgm:pt modelId="{3A504F9A-9638-42E7-A812-503865CEFD80}">
      <dgm:prSet phldrT="[Szöveg]" custT="1"/>
      <dgm:spPr>
        <a:xfrm>
          <a:off x="861588" y="350835"/>
          <a:ext cx="1802260" cy="1802260"/>
        </a:xfrm>
        <a:prstGeom prst="pieWedg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hu-HU" sz="20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migráns tanulók</a:t>
          </a:r>
          <a:endParaRPr lang="hu-HU" sz="20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A565900-1A38-4AD5-B319-9977A03377B5}" type="sibTrans" cxnId="{CF3657DE-DC11-40E8-AC81-4A308F9D2A40}">
      <dgm:prSet/>
      <dgm:spPr/>
      <dgm:t>
        <a:bodyPr/>
        <a:lstStyle/>
        <a:p>
          <a:endParaRPr lang="hu-HU"/>
        </a:p>
      </dgm:t>
    </dgm:pt>
    <dgm:pt modelId="{C56EF080-8D6F-43EC-AED3-B7FE74913432}" type="parTrans" cxnId="{CF3657DE-DC11-40E8-AC81-4A308F9D2A40}">
      <dgm:prSet/>
      <dgm:spPr/>
      <dgm:t>
        <a:bodyPr/>
        <a:lstStyle/>
        <a:p>
          <a:endParaRPr lang="hu-HU"/>
        </a:p>
      </dgm:t>
    </dgm:pt>
    <dgm:pt modelId="{ABFDA70F-FC46-44F4-846D-62161C6FBE87}" type="pres">
      <dgm:prSet presAssocID="{36D5E5CC-B55B-43D1-8D2F-B9315922DFC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41D39BD-2E59-4750-A88A-37F14E0CAEBE}" type="pres">
      <dgm:prSet presAssocID="{36D5E5CC-B55B-43D1-8D2F-B9315922DFC3}" presName="children" presStyleCnt="0"/>
      <dgm:spPr/>
      <dgm:t>
        <a:bodyPr/>
        <a:lstStyle/>
        <a:p>
          <a:endParaRPr lang="hu-HU"/>
        </a:p>
      </dgm:t>
    </dgm:pt>
    <dgm:pt modelId="{DE6ABEED-27F1-4EAD-8974-C6D6512CAB24}" type="pres">
      <dgm:prSet presAssocID="{36D5E5CC-B55B-43D1-8D2F-B9315922DFC3}" presName="child1group" presStyleCnt="0"/>
      <dgm:spPr/>
      <dgm:t>
        <a:bodyPr/>
        <a:lstStyle/>
        <a:p>
          <a:endParaRPr lang="hu-HU"/>
        </a:p>
      </dgm:t>
    </dgm:pt>
    <dgm:pt modelId="{DA31F561-FCFD-434C-9A67-208D28CE3861}" type="pres">
      <dgm:prSet presAssocID="{36D5E5CC-B55B-43D1-8D2F-B9315922DFC3}" presName="child1" presStyleLbl="bgAcc1" presStyleIdx="0" presStyleCnt="4"/>
      <dgm:spPr/>
      <dgm:t>
        <a:bodyPr/>
        <a:lstStyle/>
        <a:p>
          <a:endParaRPr lang="hu-HU"/>
        </a:p>
      </dgm:t>
    </dgm:pt>
    <dgm:pt modelId="{A3CDA64E-E44E-42AF-A7C8-E7B64EA74702}" type="pres">
      <dgm:prSet presAssocID="{36D5E5CC-B55B-43D1-8D2F-B9315922DFC3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D1C5FEB-06B7-4A7F-9575-8CC89D690695}" type="pres">
      <dgm:prSet presAssocID="{36D5E5CC-B55B-43D1-8D2F-B9315922DFC3}" presName="child2group" presStyleCnt="0"/>
      <dgm:spPr/>
      <dgm:t>
        <a:bodyPr/>
        <a:lstStyle/>
        <a:p>
          <a:endParaRPr lang="hu-HU"/>
        </a:p>
      </dgm:t>
    </dgm:pt>
    <dgm:pt modelId="{35DC37DD-3ACE-43B2-BDEF-0F119B03BC29}" type="pres">
      <dgm:prSet presAssocID="{36D5E5CC-B55B-43D1-8D2F-B9315922DFC3}" presName="child2" presStyleLbl="bgAcc1" presStyleIdx="1" presStyleCnt="4" custScaleX="115868" custLinFactNeighborX="-509"/>
      <dgm:spPr/>
      <dgm:t>
        <a:bodyPr/>
        <a:lstStyle/>
        <a:p>
          <a:endParaRPr lang="hu-HU"/>
        </a:p>
      </dgm:t>
    </dgm:pt>
    <dgm:pt modelId="{F51CDBA3-2220-445F-A742-0A7B321C2EF3}" type="pres">
      <dgm:prSet presAssocID="{36D5E5CC-B55B-43D1-8D2F-B9315922DFC3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A3F0CF7-FE0E-43F0-8ED9-A20A47147A33}" type="pres">
      <dgm:prSet presAssocID="{36D5E5CC-B55B-43D1-8D2F-B9315922DFC3}" presName="child3group" presStyleCnt="0"/>
      <dgm:spPr/>
      <dgm:t>
        <a:bodyPr/>
        <a:lstStyle/>
        <a:p>
          <a:endParaRPr lang="hu-HU"/>
        </a:p>
      </dgm:t>
    </dgm:pt>
    <dgm:pt modelId="{D09B7DD7-9FA5-46EE-807A-229F0022434B}" type="pres">
      <dgm:prSet presAssocID="{36D5E5CC-B55B-43D1-8D2F-B9315922DFC3}" presName="child3" presStyleLbl="bgAcc1" presStyleIdx="2" presStyleCnt="4"/>
      <dgm:spPr/>
      <dgm:t>
        <a:bodyPr/>
        <a:lstStyle/>
        <a:p>
          <a:endParaRPr lang="hu-HU"/>
        </a:p>
      </dgm:t>
    </dgm:pt>
    <dgm:pt modelId="{C00F64CA-EA0A-4C98-8A45-E3FC825CAE06}" type="pres">
      <dgm:prSet presAssocID="{36D5E5CC-B55B-43D1-8D2F-B9315922DFC3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F708B4D-7E70-4E30-A5DF-E13EB9D36A25}" type="pres">
      <dgm:prSet presAssocID="{36D5E5CC-B55B-43D1-8D2F-B9315922DFC3}" presName="child4group" presStyleCnt="0"/>
      <dgm:spPr/>
      <dgm:t>
        <a:bodyPr/>
        <a:lstStyle/>
        <a:p>
          <a:endParaRPr lang="hu-HU"/>
        </a:p>
      </dgm:t>
    </dgm:pt>
    <dgm:pt modelId="{644CD211-9245-4B7E-B31C-3C068BC2780E}" type="pres">
      <dgm:prSet presAssocID="{36D5E5CC-B55B-43D1-8D2F-B9315922DFC3}" presName="child4" presStyleLbl="bgAcc1" presStyleIdx="3" presStyleCnt="4"/>
      <dgm:spPr/>
      <dgm:t>
        <a:bodyPr/>
        <a:lstStyle/>
        <a:p>
          <a:endParaRPr lang="hu-HU"/>
        </a:p>
      </dgm:t>
    </dgm:pt>
    <dgm:pt modelId="{AA014329-357F-4B89-89B0-D080C3241030}" type="pres">
      <dgm:prSet presAssocID="{36D5E5CC-B55B-43D1-8D2F-B9315922DFC3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EA548E1-43AB-4559-9B07-FBE376DDE976}" type="pres">
      <dgm:prSet presAssocID="{36D5E5CC-B55B-43D1-8D2F-B9315922DFC3}" presName="childPlaceholder" presStyleCnt="0"/>
      <dgm:spPr/>
      <dgm:t>
        <a:bodyPr/>
        <a:lstStyle/>
        <a:p>
          <a:endParaRPr lang="hu-HU"/>
        </a:p>
      </dgm:t>
    </dgm:pt>
    <dgm:pt modelId="{C96D4E37-93A6-44E6-A83F-90F684AEA985}" type="pres">
      <dgm:prSet presAssocID="{36D5E5CC-B55B-43D1-8D2F-B9315922DFC3}" presName="circle" presStyleCnt="0"/>
      <dgm:spPr/>
      <dgm:t>
        <a:bodyPr/>
        <a:lstStyle/>
        <a:p>
          <a:endParaRPr lang="hu-HU"/>
        </a:p>
      </dgm:t>
    </dgm:pt>
    <dgm:pt modelId="{969068F8-5EB8-49BB-A60A-DE3FFF836E01}" type="pres">
      <dgm:prSet presAssocID="{36D5E5CC-B55B-43D1-8D2F-B9315922DFC3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D0D6363-4AE1-412E-9303-E038337C2ADD}" type="pres">
      <dgm:prSet presAssocID="{36D5E5CC-B55B-43D1-8D2F-B9315922DFC3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4A3BDC2-A4CC-45F4-BFA9-9D0638315813}" type="pres">
      <dgm:prSet presAssocID="{36D5E5CC-B55B-43D1-8D2F-B9315922DFC3}" presName="quadrant3" presStyleLbl="node1" presStyleIdx="2" presStyleCnt="4" custLinFactNeighborX="-25" custLinFactNeighborY="-1244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AF6BAF6-3B49-4C39-83F9-81626A72404B}" type="pres">
      <dgm:prSet presAssocID="{36D5E5CC-B55B-43D1-8D2F-B9315922DFC3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904792D-56C9-4B27-9154-D409AEDD858D}" type="pres">
      <dgm:prSet presAssocID="{36D5E5CC-B55B-43D1-8D2F-B9315922DFC3}" presName="quadrantPlaceholder" presStyleCnt="0"/>
      <dgm:spPr/>
      <dgm:t>
        <a:bodyPr/>
        <a:lstStyle/>
        <a:p>
          <a:endParaRPr lang="hu-HU"/>
        </a:p>
      </dgm:t>
    </dgm:pt>
    <dgm:pt modelId="{9FCB9AB3-1130-4FE1-9CCB-99986405FD37}" type="pres">
      <dgm:prSet presAssocID="{36D5E5CC-B55B-43D1-8D2F-B9315922DFC3}" presName="center1" presStyleLbl="fgShp" presStyleIdx="0" presStyleCnt="2"/>
      <dgm:spPr>
        <a:xfrm>
          <a:off x="2394342" y="1820114"/>
          <a:ext cx="622258" cy="541094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gm:spPr>
      <dgm:t>
        <a:bodyPr/>
        <a:lstStyle/>
        <a:p>
          <a:endParaRPr lang="hu-HU"/>
        </a:p>
      </dgm:t>
    </dgm:pt>
    <dgm:pt modelId="{6E12D34E-33E2-489D-812B-640A632EEE61}" type="pres">
      <dgm:prSet presAssocID="{36D5E5CC-B55B-43D1-8D2F-B9315922DFC3}" presName="center2" presStyleLbl="fgShp" presStyleIdx="1" presStyleCnt="2"/>
      <dgm:spPr>
        <a:xfrm rot="10800000">
          <a:off x="2394342" y="2028227"/>
          <a:ext cx="622258" cy="541094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gm:spPr>
      <dgm:t>
        <a:bodyPr/>
        <a:lstStyle/>
        <a:p>
          <a:endParaRPr lang="hu-HU"/>
        </a:p>
      </dgm:t>
    </dgm:pt>
  </dgm:ptLst>
  <dgm:cxnLst>
    <dgm:cxn modelId="{263BFC04-E1A6-47D1-907A-8AAAAE6FA0C1}" srcId="{36D5E5CC-B55B-43D1-8D2F-B9315922DFC3}" destId="{27CE389F-F19F-40B6-A827-0D4D1CC70804}" srcOrd="3" destOrd="0" parTransId="{FA0C6435-B530-4BCF-9891-710CEA3EBFC0}" sibTransId="{CC860016-0273-4E31-9F5A-CD3D6E96A351}"/>
    <dgm:cxn modelId="{11810AB2-3FCB-4620-93AF-A1089B38D596}" type="presOf" srcId="{B5EB855A-01FE-449E-B5B3-B484C7B07F9C}" destId="{D09B7DD7-9FA5-46EE-807A-229F0022434B}" srcOrd="0" destOrd="0" presId="urn:microsoft.com/office/officeart/2005/8/layout/cycle4#1"/>
    <dgm:cxn modelId="{4258AB16-81D8-4FFD-B518-951CD9B42911}" type="presOf" srcId="{A139AA5A-4F78-49D6-95DF-B99C4CB080A6}" destId="{64A3BDC2-A4CC-45F4-BFA9-9D0638315813}" srcOrd="0" destOrd="0" presId="urn:microsoft.com/office/officeart/2005/8/layout/cycle4#1"/>
    <dgm:cxn modelId="{B86C0EEE-4326-4AA2-99A5-D0BBF140F007}" type="presOf" srcId="{35647E0D-82F6-4B7A-B9D9-D7F16A899ADF}" destId="{644CD211-9245-4B7E-B31C-3C068BC2780E}" srcOrd="0" destOrd="1" presId="urn:microsoft.com/office/officeart/2005/8/layout/cycle4#1"/>
    <dgm:cxn modelId="{BB0F1A29-5FC0-4116-AA47-675C7075BD2D}" srcId="{A139AA5A-4F78-49D6-95DF-B99C4CB080A6}" destId="{B5EB855A-01FE-449E-B5B3-B484C7B07F9C}" srcOrd="0" destOrd="0" parTransId="{73848567-0FA0-4C22-A503-87F1BA69257E}" sibTransId="{E99A80FA-6CBA-44C2-932D-BC01C7A8A9D5}"/>
    <dgm:cxn modelId="{CF3657DE-DC11-40E8-AC81-4A308F9D2A40}" srcId="{36D5E5CC-B55B-43D1-8D2F-B9315922DFC3}" destId="{3A504F9A-9638-42E7-A812-503865CEFD80}" srcOrd="0" destOrd="0" parTransId="{C56EF080-8D6F-43EC-AED3-B7FE74913432}" sibTransId="{BA565900-1A38-4AD5-B319-9977A03377B5}"/>
    <dgm:cxn modelId="{E6DDAD2E-C296-4220-8FA6-CE5A8588FCF8}" type="presOf" srcId="{B5EB855A-01FE-449E-B5B3-B484C7B07F9C}" destId="{C00F64CA-EA0A-4C98-8A45-E3FC825CAE06}" srcOrd="1" destOrd="0" presId="urn:microsoft.com/office/officeart/2005/8/layout/cycle4#1"/>
    <dgm:cxn modelId="{707913ED-FA1B-4F42-8A77-3A6F69E72427}" srcId="{0DB80FE4-ADA8-4605-AC22-F03C834879E4}" destId="{27205EE5-06CE-49E9-961A-7DD0E7BBE954}" srcOrd="0" destOrd="0" parTransId="{85A9BEA6-D9EE-4F66-9534-26889F3E75CD}" sibTransId="{35F11731-ADD2-448A-8468-1CE244272FBB}"/>
    <dgm:cxn modelId="{6990BE4B-5A0A-4AEF-B9FD-B9D5AD578D3B}" type="presOf" srcId="{187ADD2F-2C23-454B-B797-AA3E1C50CF5D}" destId="{DA31F561-FCFD-434C-9A67-208D28CE3861}" srcOrd="0" destOrd="0" presId="urn:microsoft.com/office/officeart/2005/8/layout/cycle4#1"/>
    <dgm:cxn modelId="{9FA02612-9F3E-458F-BF00-545E83437924}" type="presOf" srcId="{3A504F9A-9638-42E7-A812-503865CEFD80}" destId="{969068F8-5EB8-49BB-A60A-DE3FFF836E01}" srcOrd="0" destOrd="0" presId="urn:microsoft.com/office/officeart/2005/8/layout/cycle4#1"/>
    <dgm:cxn modelId="{F13B9B2C-69DA-4B3A-8BBA-83730DAF4520}" type="presOf" srcId="{E05458CA-9673-4AD1-886A-B746B920DE22}" destId="{F51CDBA3-2220-445F-A742-0A7B321C2EF3}" srcOrd="1" destOrd="1" presId="urn:microsoft.com/office/officeart/2005/8/layout/cycle4#1"/>
    <dgm:cxn modelId="{FC58A24C-84F6-4353-AEC6-1A0565C0842F}" type="presOf" srcId="{36D5E5CC-B55B-43D1-8D2F-B9315922DFC3}" destId="{ABFDA70F-FC46-44F4-846D-62161C6FBE87}" srcOrd="0" destOrd="0" presId="urn:microsoft.com/office/officeart/2005/8/layout/cycle4#1"/>
    <dgm:cxn modelId="{94ABD5EC-FD60-4016-B8B5-BD2D91F3211F}" srcId="{36D5E5CC-B55B-43D1-8D2F-B9315922DFC3}" destId="{A139AA5A-4F78-49D6-95DF-B99C4CB080A6}" srcOrd="2" destOrd="0" parTransId="{8E17DDB6-533C-432C-B2D2-38FB19AB480C}" sibTransId="{9469D683-AA09-4B7A-9059-C67BCBD7EDEE}"/>
    <dgm:cxn modelId="{955D36BA-5E4B-47FA-9FCB-8AA542D96D60}" srcId="{0DB80FE4-ADA8-4605-AC22-F03C834879E4}" destId="{E05458CA-9673-4AD1-886A-B746B920DE22}" srcOrd="1" destOrd="0" parTransId="{0EAC5D67-63AF-465A-AE50-F6A9AA3758CE}" sibTransId="{C7E85181-A9E3-4FF0-87E7-9BC2C3A8A127}"/>
    <dgm:cxn modelId="{87D477E7-8D26-4781-B2D1-31BCD9424DDA}" type="presOf" srcId="{27CE389F-F19F-40B6-A827-0D4D1CC70804}" destId="{EAF6BAF6-3B49-4C39-83F9-81626A72404B}" srcOrd="0" destOrd="0" presId="urn:microsoft.com/office/officeart/2005/8/layout/cycle4#1"/>
    <dgm:cxn modelId="{4A3480E0-9A60-43C7-8514-9B3CB5D089D4}" type="presOf" srcId="{27205EE5-06CE-49E9-961A-7DD0E7BBE954}" destId="{F51CDBA3-2220-445F-A742-0A7B321C2EF3}" srcOrd="1" destOrd="0" presId="urn:microsoft.com/office/officeart/2005/8/layout/cycle4#1"/>
    <dgm:cxn modelId="{EED281EC-EC84-4E82-9019-CF1F80440AC7}" type="presOf" srcId="{0DB80FE4-ADA8-4605-AC22-F03C834879E4}" destId="{5D0D6363-4AE1-412E-9303-E038337C2ADD}" srcOrd="0" destOrd="0" presId="urn:microsoft.com/office/officeart/2005/8/layout/cycle4#1"/>
    <dgm:cxn modelId="{95B41445-A5EA-4B7B-94F9-BA7B694C1BC4}" srcId="{27CE389F-F19F-40B6-A827-0D4D1CC70804}" destId="{35647E0D-82F6-4B7A-B9D9-D7F16A899ADF}" srcOrd="1" destOrd="0" parTransId="{E1846BD1-6A98-4267-B92F-E51266216ED6}" sibTransId="{1290F656-F723-47D1-BF1D-AD41AE5595A5}"/>
    <dgm:cxn modelId="{0B748C89-5AC5-4212-9738-5302ACFF4AD1}" type="presOf" srcId="{E05458CA-9673-4AD1-886A-B746B920DE22}" destId="{35DC37DD-3ACE-43B2-BDEF-0F119B03BC29}" srcOrd="0" destOrd="1" presId="urn:microsoft.com/office/officeart/2005/8/layout/cycle4#1"/>
    <dgm:cxn modelId="{23406D82-C8F8-4B82-98B3-1A8F082343BC}" type="presOf" srcId="{35647E0D-82F6-4B7A-B9D9-D7F16A899ADF}" destId="{AA014329-357F-4B89-89B0-D080C3241030}" srcOrd="1" destOrd="1" presId="urn:microsoft.com/office/officeart/2005/8/layout/cycle4#1"/>
    <dgm:cxn modelId="{B9E5897D-BFD1-4D03-BB19-DBAD6A46F51C}" type="presOf" srcId="{187ADD2F-2C23-454B-B797-AA3E1C50CF5D}" destId="{A3CDA64E-E44E-42AF-A7C8-E7B64EA74702}" srcOrd="1" destOrd="0" presId="urn:microsoft.com/office/officeart/2005/8/layout/cycle4#1"/>
    <dgm:cxn modelId="{BABF30C4-0741-431F-A68E-70B6BE997D98}" type="presOf" srcId="{27205EE5-06CE-49E9-961A-7DD0E7BBE954}" destId="{35DC37DD-3ACE-43B2-BDEF-0F119B03BC29}" srcOrd="0" destOrd="0" presId="urn:microsoft.com/office/officeart/2005/8/layout/cycle4#1"/>
    <dgm:cxn modelId="{B1F75131-449C-4874-B39B-917F86AA53B6}" srcId="{3A504F9A-9638-42E7-A812-503865CEFD80}" destId="{187ADD2F-2C23-454B-B797-AA3E1C50CF5D}" srcOrd="0" destOrd="0" parTransId="{F55EE9CE-493D-4D2C-B7D2-AA6858373425}" sibTransId="{2BBD1DA0-0549-4B57-BE00-E5A14A526C44}"/>
    <dgm:cxn modelId="{5749D331-D465-4F6D-BBF5-C5549DC1D39B}" srcId="{27CE389F-F19F-40B6-A827-0D4D1CC70804}" destId="{FD787E01-CCF5-4D49-BB3F-C94BC6D7C1B0}" srcOrd="0" destOrd="0" parTransId="{56FED654-16B0-491C-8DE1-F0AC748B870D}" sibTransId="{B639515D-1C04-4081-A215-4878B24BB4D6}"/>
    <dgm:cxn modelId="{5E793FCC-F43B-4FB6-A8D4-5F0A814B6752}" type="presOf" srcId="{FD787E01-CCF5-4D49-BB3F-C94BC6D7C1B0}" destId="{644CD211-9245-4B7E-B31C-3C068BC2780E}" srcOrd="0" destOrd="0" presId="urn:microsoft.com/office/officeart/2005/8/layout/cycle4#1"/>
    <dgm:cxn modelId="{B6CD7ECB-0B59-4FA3-80F3-764A47093CC1}" srcId="{36D5E5CC-B55B-43D1-8D2F-B9315922DFC3}" destId="{0DB80FE4-ADA8-4605-AC22-F03C834879E4}" srcOrd="1" destOrd="0" parTransId="{2B583523-11D8-4DB7-8E9A-037C43FE7BC7}" sibTransId="{035370AF-D46C-4ADB-96D1-9AD6DED42585}"/>
    <dgm:cxn modelId="{F444746F-0DF6-4D71-8F17-912D6DBEE308}" type="presOf" srcId="{FD787E01-CCF5-4D49-BB3F-C94BC6D7C1B0}" destId="{AA014329-357F-4B89-89B0-D080C3241030}" srcOrd="1" destOrd="0" presId="urn:microsoft.com/office/officeart/2005/8/layout/cycle4#1"/>
    <dgm:cxn modelId="{FEFAC9AB-5A6C-40A8-9A20-D69964EF1DA1}" type="presParOf" srcId="{ABFDA70F-FC46-44F4-846D-62161C6FBE87}" destId="{C41D39BD-2E59-4750-A88A-37F14E0CAEBE}" srcOrd="0" destOrd="0" presId="urn:microsoft.com/office/officeart/2005/8/layout/cycle4#1"/>
    <dgm:cxn modelId="{18B75C17-1C3B-4622-8D69-7EE64A40FE20}" type="presParOf" srcId="{C41D39BD-2E59-4750-A88A-37F14E0CAEBE}" destId="{DE6ABEED-27F1-4EAD-8974-C6D6512CAB24}" srcOrd="0" destOrd="0" presId="urn:microsoft.com/office/officeart/2005/8/layout/cycle4#1"/>
    <dgm:cxn modelId="{AE64394A-8701-40CA-BA4C-BB40B11F21F7}" type="presParOf" srcId="{DE6ABEED-27F1-4EAD-8974-C6D6512CAB24}" destId="{DA31F561-FCFD-434C-9A67-208D28CE3861}" srcOrd="0" destOrd="0" presId="urn:microsoft.com/office/officeart/2005/8/layout/cycle4#1"/>
    <dgm:cxn modelId="{09DD3931-A55C-4C6D-A69C-1D897C23D1BD}" type="presParOf" srcId="{DE6ABEED-27F1-4EAD-8974-C6D6512CAB24}" destId="{A3CDA64E-E44E-42AF-A7C8-E7B64EA74702}" srcOrd="1" destOrd="0" presId="urn:microsoft.com/office/officeart/2005/8/layout/cycle4#1"/>
    <dgm:cxn modelId="{1608607A-A44E-496D-91E8-2A6B98F948F4}" type="presParOf" srcId="{C41D39BD-2E59-4750-A88A-37F14E0CAEBE}" destId="{6D1C5FEB-06B7-4A7F-9575-8CC89D690695}" srcOrd="1" destOrd="0" presId="urn:microsoft.com/office/officeart/2005/8/layout/cycle4#1"/>
    <dgm:cxn modelId="{EE881558-4625-4A1A-AF83-BE618CC2CC62}" type="presParOf" srcId="{6D1C5FEB-06B7-4A7F-9575-8CC89D690695}" destId="{35DC37DD-3ACE-43B2-BDEF-0F119B03BC29}" srcOrd="0" destOrd="0" presId="urn:microsoft.com/office/officeart/2005/8/layout/cycle4#1"/>
    <dgm:cxn modelId="{82CE2FD7-ED71-4C2F-A553-4A0AC243FE74}" type="presParOf" srcId="{6D1C5FEB-06B7-4A7F-9575-8CC89D690695}" destId="{F51CDBA3-2220-445F-A742-0A7B321C2EF3}" srcOrd="1" destOrd="0" presId="urn:microsoft.com/office/officeart/2005/8/layout/cycle4#1"/>
    <dgm:cxn modelId="{42B41A89-B483-44BB-AA0C-50E1CEF8D3A0}" type="presParOf" srcId="{C41D39BD-2E59-4750-A88A-37F14E0CAEBE}" destId="{8A3F0CF7-FE0E-43F0-8ED9-A20A47147A33}" srcOrd="2" destOrd="0" presId="urn:microsoft.com/office/officeart/2005/8/layout/cycle4#1"/>
    <dgm:cxn modelId="{C84FEF44-F09C-469D-BB13-04D22F91661F}" type="presParOf" srcId="{8A3F0CF7-FE0E-43F0-8ED9-A20A47147A33}" destId="{D09B7DD7-9FA5-46EE-807A-229F0022434B}" srcOrd="0" destOrd="0" presId="urn:microsoft.com/office/officeart/2005/8/layout/cycle4#1"/>
    <dgm:cxn modelId="{957D1EF1-5C41-45D6-9BA5-94D1F19A1D98}" type="presParOf" srcId="{8A3F0CF7-FE0E-43F0-8ED9-A20A47147A33}" destId="{C00F64CA-EA0A-4C98-8A45-E3FC825CAE06}" srcOrd="1" destOrd="0" presId="urn:microsoft.com/office/officeart/2005/8/layout/cycle4#1"/>
    <dgm:cxn modelId="{56CA721B-8DB5-43F8-BF2F-1F4D7A45A74E}" type="presParOf" srcId="{C41D39BD-2E59-4750-A88A-37F14E0CAEBE}" destId="{CF708B4D-7E70-4E30-A5DF-E13EB9D36A25}" srcOrd="3" destOrd="0" presId="urn:microsoft.com/office/officeart/2005/8/layout/cycle4#1"/>
    <dgm:cxn modelId="{F3D5266E-CE16-4B8D-B87A-3DF340F89F9B}" type="presParOf" srcId="{CF708B4D-7E70-4E30-A5DF-E13EB9D36A25}" destId="{644CD211-9245-4B7E-B31C-3C068BC2780E}" srcOrd="0" destOrd="0" presId="urn:microsoft.com/office/officeart/2005/8/layout/cycle4#1"/>
    <dgm:cxn modelId="{B43831B2-83B5-4FE8-91CB-56F0C8446411}" type="presParOf" srcId="{CF708B4D-7E70-4E30-A5DF-E13EB9D36A25}" destId="{AA014329-357F-4B89-89B0-D080C3241030}" srcOrd="1" destOrd="0" presId="urn:microsoft.com/office/officeart/2005/8/layout/cycle4#1"/>
    <dgm:cxn modelId="{0C30C144-A746-4E72-B681-8170D883FEF5}" type="presParOf" srcId="{C41D39BD-2E59-4750-A88A-37F14E0CAEBE}" destId="{BEA548E1-43AB-4559-9B07-FBE376DDE976}" srcOrd="4" destOrd="0" presId="urn:microsoft.com/office/officeart/2005/8/layout/cycle4#1"/>
    <dgm:cxn modelId="{8C3A9513-3397-481F-828E-75E38287B033}" type="presParOf" srcId="{ABFDA70F-FC46-44F4-846D-62161C6FBE87}" destId="{C96D4E37-93A6-44E6-A83F-90F684AEA985}" srcOrd="1" destOrd="0" presId="urn:microsoft.com/office/officeart/2005/8/layout/cycle4#1"/>
    <dgm:cxn modelId="{8FF7C571-CB24-422D-B04C-D0A8F180241B}" type="presParOf" srcId="{C96D4E37-93A6-44E6-A83F-90F684AEA985}" destId="{969068F8-5EB8-49BB-A60A-DE3FFF836E01}" srcOrd="0" destOrd="0" presId="urn:microsoft.com/office/officeart/2005/8/layout/cycle4#1"/>
    <dgm:cxn modelId="{0B03CC05-58C4-44EA-A655-3E466D1F0A2D}" type="presParOf" srcId="{C96D4E37-93A6-44E6-A83F-90F684AEA985}" destId="{5D0D6363-4AE1-412E-9303-E038337C2ADD}" srcOrd="1" destOrd="0" presId="urn:microsoft.com/office/officeart/2005/8/layout/cycle4#1"/>
    <dgm:cxn modelId="{CC9F0175-16C3-4550-BE05-46347977F219}" type="presParOf" srcId="{C96D4E37-93A6-44E6-A83F-90F684AEA985}" destId="{64A3BDC2-A4CC-45F4-BFA9-9D0638315813}" srcOrd="2" destOrd="0" presId="urn:microsoft.com/office/officeart/2005/8/layout/cycle4#1"/>
    <dgm:cxn modelId="{0F8F1A3D-8605-43F8-9529-7244CBD02355}" type="presParOf" srcId="{C96D4E37-93A6-44E6-A83F-90F684AEA985}" destId="{EAF6BAF6-3B49-4C39-83F9-81626A72404B}" srcOrd="3" destOrd="0" presId="urn:microsoft.com/office/officeart/2005/8/layout/cycle4#1"/>
    <dgm:cxn modelId="{080580DE-C7C5-47D8-8CA4-EE47D65B0ED3}" type="presParOf" srcId="{C96D4E37-93A6-44E6-A83F-90F684AEA985}" destId="{3904792D-56C9-4B27-9154-D409AEDD858D}" srcOrd="4" destOrd="0" presId="urn:microsoft.com/office/officeart/2005/8/layout/cycle4#1"/>
    <dgm:cxn modelId="{876FEDB0-BB11-4B6C-9481-79CF6C02144C}" type="presParOf" srcId="{ABFDA70F-FC46-44F4-846D-62161C6FBE87}" destId="{9FCB9AB3-1130-4FE1-9CCB-99986405FD37}" srcOrd="2" destOrd="0" presId="urn:microsoft.com/office/officeart/2005/8/layout/cycle4#1"/>
    <dgm:cxn modelId="{7E24A9C7-BEF3-47DB-920F-375E06737288}" type="presParOf" srcId="{ABFDA70F-FC46-44F4-846D-62161C6FBE87}" destId="{6E12D34E-33E2-489D-812B-640A632EEE61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A46BAA3-E58B-465A-A1D8-2C953B21783E}" type="doc">
      <dgm:prSet loTypeId="urn:microsoft.com/office/officeart/2005/8/layout/hierarchy4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hu-HU"/>
        </a:p>
      </dgm:t>
    </dgm:pt>
    <dgm:pt modelId="{B11C00E7-90EC-472C-A9DA-18D6209E3B50}">
      <dgm:prSet phldrT="[Szöveg]" custT="1"/>
      <dgm:spPr/>
      <dgm:t>
        <a:bodyPr/>
        <a:lstStyle/>
        <a:p>
          <a:r>
            <a:rPr lang="hu-HU" sz="2000" dirty="0" smtClean="0">
              <a:solidFill>
                <a:srgbClr val="404040"/>
              </a:solidFill>
            </a:rPr>
            <a:t>Pályaorientációs segédkönyv</a:t>
          </a:r>
        </a:p>
        <a:p>
          <a:r>
            <a:rPr lang="hu-HU" sz="1200" dirty="0" smtClean="0">
              <a:solidFill>
                <a:srgbClr val="404040"/>
              </a:solidFill>
            </a:rPr>
            <a:t>Oktatási segédanyag általános iskolások és középiskolások számára</a:t>
          </a:r>
          <a:endParaRPr lang="hu-HU" sz="1200" dirty="0">
            <a:solidFill>
              <a:srgbClr val="404040"/>
            </a:solidFill>
          </a:endParaRPr>
        </a:p>
      </dgm:t>
    </dgm:pt>
    <dgm:pt modelId="{BCF27515-B7DA-4756-B81D-B8EC29F65F4F}" type="parTrans" cxnId="{B9D8AFD9-1850-4815-96D9-D2C19B00631C}">
      <dgm:prSet/>
      <dgm:spPr/>
      <dgm:t>
        <a:bodyPr/>
        <a:lstStyle/>
        <a:p>
          <a:endParaRPr lang="hu-HU"/>
        </a:p>
      </dgm:t>
    </dgm:pt>
    <dgm:pt modelId="{E399E0BF-D680-487F-A4EB-0CF119F0376D}" type="sibTrans" cxnId="{B9D8AFD9-1850-4815-96D9-D2C19B00631C}">
      <dgm:prSet/>
      <dgm:spPr/>
      <dgm:t>
        <a:bodyPr/>
        <a:lstStyle/>
        <a:p>
          <a:endParaRPr lang="hu-HU"/>
        </a:p>
      </dgm:t>
    </dgm:pt>
    <dgm:pt modelId="{DFDD700D-B802-4931-A6B6-5F19E160D810}">
      <dgm:prSet phldrT="[Szöveg]"/>
      <dgm:spPr/>
      <dgm:t>
        <a:bodyPr/>
        <a:lstStyle/>
        <a:p>
          <a:r>
            <a:rPr lang="hu-HU" dirty="0" smtClean="0">
              <a:solidFill>
                <a:srgbClr val="404040"/>
              </a:solidFill>
            </a:rPr>
            <a:t>Történelem</a:t>
          </a:r>
        </a:p>
        <a:p>
          <a:r>
            <a:rPr lang="hu-HU" dirty="0" smtClean="0">
              <a:solidFill>
                <a:srgbClr val="404040"/>
              </a:solidFill>
            </a:rPr>
            <a:t> 5-8.</a:t>
          </a:r>
          <a:endParaRPr lang="hu-HU" dirty="0">
            <a:solidFill>
              <a:srgbClr val="404040"/>
            </a:solidFill>
          </a:endParaRPr>
        </a:p>
      </dgm:t>
    </dgm:pt>
    <dgm:pt modelId="{DEB35239-CD86-42F7-AAC7-91CB48F3F583}" type="parTrans" cxnId="{90A7B719-2870-4B7F-9438-75F332A518CE}">
      <dgm:prSet/>
      <dgm:spPr/>
      <dgm:t>
        <a:bodyPr/>
        <a:lstStyle/>
        <a:p>
          <a:endParaRPr lang="hu-HU"/>
        </a:p>
      </dgm:t>
    </dgm:pt>
    <dgm:pt modelId="{28AB8A84-BE90-47D8-A631-B1E758BAFBAF}" type="sibTrans" cxnId="{90A7B719-2870-4B7F-9438-75F332A518CE}">
      <dgm:prSet/>
      <dgm:spPr/>
      <dgm:t>
        <a:bodyPr/>
        <a:lstStyle/>
        <a:p>
          <a:endParaRPr lang="hu-HU"/>
        </a:p>
      </dgm:t>
    </dgm:pt>
    <dgm:pt modelId="{B21CE081-B406-44A0-878C-E9D25688B650}">
      <dgm:prSet phldrT="[Szöveg]"/>
      <dgm:spPr/>
      <dgm:t>
        <a:bodyPr/>
        <a:lstStyle/>
        <a:p>
          <a:r>
            <a:rPr lang="hu-HU" dirty="0" smtClean="0">
              <a:solidFill>
                <a:srgbClr val="404040"/>
              </a:solidFill>
            </a:rPr>
            <a:t>Magyar nyelv </a:t>
          </a:r>
        </a:p>
        <a:p>
          <a:r>
            <a:rPr lang="hu-HU" dirty="0" smtClean="0">
              <a:solidFill>
                <a:srgbClr val="404040"/>
              </a:solidFill>
            </a:rPr>
            <a:t>3-4.</a:t>
          </a:r>
          <a:endParaRPr lang="hu-HU" dirty="0">
            <a:solidFill>
              <a:srgbClr val="404040"/>
            </a:solidFill>
          </a:endParaRPr>
        </a:p>
      </dgm:t>
    </dgm:pt>
    <dgm:pt modelId="{423A86EF-DE48-43A1-936A-FD258F24FA9B}" type="parTrans" cxnId="{769765E2-49C3-4C78-AA19-7EEEE7F773C2}">
      <dgm:prSet/>
      <dgm:spPr/>
      <dgm:t>
        <a:bodyPr/>
        <a:lstStyle/>
        <a:p>
          <a:endParaRPr lang="hu-HU"/>
        </a:p>
      </dgm:t>
    </dgm:pt>
    <dgm:pt modelId="{66758758-6C99-4C28-8F44-EA76981E25AC}" type="sibTrans" cxnId="{769765E2-49C3-4C78-AA19-7EEEE7F773C2}">
      <dgm:prSet/>
      <dgm:spPr/>
      <dgm:t>
        <a:bodyPr/>
        <a:lstStyle/>
        <a:p>
          <a:endParaRPr lang="hu-HU"/>
        </a:p>
      </dgm:t>
    </dgm:pt>
    <dgm:pt modelId="{76B5A3E9-7452-49DB-8F37-50970EFC3C99}">
      <dgm:prSet phldrT="[Szöveg]"/>
      <dgm:spPr/>
      <dgm:t>
        <a:bodyPr/>
        <a:lstStyle/>
        <a:p>
          <a:r>
            <a:rPr lang="hu-HU" dirty="0" smtClean="0">
              <a:solidFill>
                <a:srgbClr val="404040"/>
              </a:solidFill>
            </a:rPr>
            <a:t>Irodalom </a:t>
          </a:r>
        </a:p>
        <a:p>
          <a:r>
            <a:rPr lang="hu-HU" dirty="0" smtClean="0">
              <a:solidFill>
                <a:srgbClr val="404040"/>
              </a:solidFill>
            </a:rPr>
            <a:t>5-6.</a:t>
          </a:r>
          <a:endParaRPr lang="hu-HU" dirty="0">
            <a:solidFill>
              <a:srgbClr val="404040"/>
            </a:solidFill>
          </a:endParaRPr>
        </a:p>
      </dgm:t>
    </dgm:pt>
    <dgm:pt modelId="{0F26EB64-DB2A-4670-B274-031C39508424}" type="parTrans" cxnId="{290E8994-ABE4-4B88-BED4-B63D583600C5}">
      <dgm:prSet/>
      <dgm:spPr/>
      <dgm:t>
        <a:bodyPr/>
        <a:lstStyle/>
        <a:p>
          <a:endParaRPr lang="hu-HU"/>
        </a:p>
      </dgm:t>
    </dgm:pt>
    <dgm:pt modelId="{7396DC9E-EB82-4554-B794-C8151EF2B07E}" type="sibTrans" cxnId="{290E8994-ABE4-4B88-BED4-B63D583600C5}">
      <dgm:prSet/>
      <dgm:spPr/>
      <dgm:t>
        <a:bodyPr/>
        <a:lstStyle/>
        <a:p>
          <a:endParaRPr lang="hu-HU"/>
        </a:p>
      </dgm:t>
    </dgm:pt>
    <dgm:pt modelId="{B2C1914A-4231-4E89-A88C-4459D4E30D19}">
      <dgm:prSet phldrT="[Szöveg]"/>
      <dgm:spPr/>
      <dgm:t>
        <a:bodyPr/>
        <a:lstStyle/>
        <a:p>
          <a:r>
            <a:rPr lang="hu-HU" dirty="0" smtClean="0"/>
            <a:t> </a:t>
          </a:r>
          <a:r>
            <a:rPr lang="hu-HU" dirty="0" smtClean="0">
              <a:solidFill>
                <a:srgbClr val="404040"/>
              </a:solidFill>
            </a:rPr>
            <a:t>Hon- és népismeret I-II.</a:t>
          </a:r>
          <a:endParaRPr lang="hu-HU" dirty="0">
            <a:solidFill>
              <a:srgbClr val="404040"/>
            </a:solidFill>
          </a:endParaRPr>
        </a:p>
      </dgm:t>
    </dgm:pt>
    <dgm:pt modelId="{CB50CF4D-7E0C-4172-BF20-58B0B01D7A38}" type="parTrans" cxnId="{6A982EF0-5DAC-4844-998A-90CA2F413FD9}">
      <dgm:prSet/>
      <dgm:spPr/>
      <dgm:t>
        <a:bodyPr/>
        <a:lstStyle/>
        <a:p>
          <a:endParaRPr lang="hu-HU"/>
        </a:p>
      </dgm:t>
    </dgm:pt>
    <dgm:pt modelId="{F6115C49-A945-4500-8110-33EA7BA9E3B7}" type="sibTrans" cxnId="{6A982EF0-5DAC-4844-998A-90CA2F413FD9}">
      <dgm:prSet/>
      <dgm:spPr/>
      <dgm:t>
        <a:bodyPr/>
        <a:lstStyle/>
        <a:p>
          <a:endParaRPr lang="hu-HU"/>
        </a:p>
      </dgm:t>
    </dgm:pt>
    <dgm:pt modelId="{867B8FDA-3617-4C95-9765-79C6415E9002}">
      <dgm:prSet phldrT="[Szöveg]"/>
      <dgm:spPr/>
      <dgm:t>
        <a:bodyPr/>
        <a:lstStyle/>
        <a:p>
          <a:r>
            <a:rPr lang="hu-HU" dirty="0" smtClean="0">
              <a:solidFill>
                <a:srgbClr val="404040"/>
              </a:solidFill>
            </a:rPr>
            <a:t>Környezet-</a:t>
          </a:r>
        </a:p>
        <a:p>
          <a:r>
            <a:rPr lang="hu-HU" dirty="0" smtClean="0">
              <a:solidFill>
                <a:srgbClr val="404040"/>
              </a:solidFill>
            </a:rPr>
            <a:t>ismeret </a:t>
          </a:r>
        </a:p>
        <a:p>
          <a:r>
            <a:rPr lang="hu-HU" dirty="0" smtClean="0">
              <a:solidFill>
                <a:srgbClr val="404040"/>
              </a:solidFill>
            </a:rPr>
            <a:t>5-6.</a:t>
          </a:r>
          <a:endParaRPr lang="hu-HU" dirty="0">
            <a:solidFill>
              <a:srgbClr val="404040"/>
            </a:solidFill>
          </a:endParaRPr>
        </a:p>
      </dgm:t>
    </dgm:pt>
    <dgm:pt modelId="{7A53753B-04ED-4F65-A0E4-ABF95CD6B380}" type="parTrans" cxnId="{66705362-6D79-476B-B51B-5D7EB9FC3E55}">
      <dgm:prSet/>
      <dgm:spPr/>
      <dgm:t>
        <a:bodyPr/>
        <a:lstStyle/>
        <a:p>
          <a:endParaRPr lang="hu-HU"/>
        </a:p>
      </dgm:t>
    </dgm:pt>
    <dgm:pt modelId="{13DBE8A6-D033-4C59-AADB-126E26CE1001}" type="sibTrans" cxnId="{66705362-6D79-476B-B51B-5D7EB9FC3E55}">
      <dgm:prSet/>
      <dgm:spPr/>
      <dgm:t>
        <a:bodyPr/>
        <a:lstStyle/>
        <a:p>
          <a:endParaRPr lang="hu-HU"/>
        </a:p>
      </dgm:t>
    </dgm:pt>
    <dgm:pt modelId="{8478C123-8DD8-40C9-84AF-E1598DE45A43}">
      <dgm:prSet/>
      <dgm:spPr/>
      <dgm:t>
        <a:bodyPr/>
        <a:lstStyle/>
        <a:p>
          <a:r>
            <a:rPr lang="hu-HU" dirty="0" smtClean="0">
              <a:solidFill>
                <a:srgbClr val="404040"/>
              </a:solidFill>
            </a:rPr>
            <a:t>Matematika </a:t>
          </a:r>
        </a:p>
        <a:p>
          <a:r>
            <a:rPr lang="hu-HU" dirty="0" smtClean="0">
              <a:solidFill>
                <a:srgbClr val="404040"/>
              </a:solidFill>
            </a:rPr>
            <a:t>5-6.</a:t>
          </a:r>
          <a:endParaRPr lang="hu-HU" dirty="0">
            <a:solidFill>
              <a:srgbClr val="404040"/>
            </a:solidFill>
          </a:endParaRPr>
        </a:p>
      </dgm:t>
    </dgm:pt>
    <dgm:pt modelId="{21F60E46-EBCD-4315-86EF-AA8BFA43CEB5}" type="parTrans" cxnId="{3FBC5254-B893-4B40-AED9-C8C24F64CD43}">
      <dgm:prSet/>
      <dgm:spPr/>
      <dgm:t>
        <a:bodyPr/>
        <a:lstStyle/>
        <a:p>
          <a:endParaRPr lang="hu-HU"/>
        </a:p>
      </dgm:t>
    </dgm:pt>
    <dgm:pt modelId="{A16A6BDA-FBDF-4A76-8D72-6FCAA8E95C6D}" type="sibTrans" cxnId="{3FBC5254-B893-4B40-AED9-C8C24F64CD43}">
      <dgm:prSet/>
      <dgm:spPr/>
      <dgm:t>
        <a:bodyPr/>
        <a:lstStyle/>
        <a:p>
          <a:endParaRPr lang="hu-HU"/>
        </a:p>
      </dgm:t>
    </dgm:pt>
    <dgm:pt modelId="{D993DDAF-2AEC-4E90-98C5-F750DD2BEDF3}">
      <dgm:prSet/>
      <dgm:spPr/>
      <dgm:t>
        <a:bodyPr/>
        <a:lstStyle/>
        <a:p>
          <a:r>
            <a:rPr lang="hu-HU" dirty="0" smtClean="0">
              <a:solidFill>
                <a:srgbClr val="404040"/>
              </a:solidFill>
            </a:rPr>
            <a:t>Magyar nyelv</a:t>
          </a:r>
        </a:p>
        <a:p>
          <a:r>
            <a:rPr lang="hu-HU" dirty="0" smtClean="0">
              <a:solidFill>
                <a:srgbClr val="404040"/>
              </a:solidFill>
            </a:rPr>
            <a:t> 5-6.</a:t>
          </a:r>
          <a:endParaRPr lang="hu-HU" dirty="0">
            <a:solidFill>
              <a:srgbClr val="404040"/>
            </a:solidFill>
          </a:endParaRPr>
        </a:p>
      </dgm:t>
    </dgm:pt>
    <dgm:pt modelId="{79339541-3C18-469F-A8B5-BF3A98DBE391}" type="parTrans" cxnId="{DC5E3D96-1BF0-47D4-8618-9EC8EB33E363}">
      <dgm:prSet/>
      <dgm:spPr/>
      <dgm:t>
        <a:bodyPr/>
        <a:lstStyle/>
        <a:p>
          <a:endParaRPr lang="hu-HU"/>
        </a:p>
      </dgm:t>
    </dgm:pt>
    <dgm:pt modelId="{4C7ADD91-0E25-479A-A2BD-7CD202067CA9}" type="sibTrans" cxnId="{DC5E3D96-1BF0-47D4-8618-9EC8EB33E363}">
      <dgm:prSet/>
      <dgm:spPr/>
      <dgm:t>
        <a:bodyPr/>
        <a:lstStyle/>
        <a:p>
          <a:endParaRPr lang="hu-HU"/>
        </a:p>
      </dgm:t>
    </dgm:pt>
    <dgm:pt modelId="{431154EC-C686-4F13-9187-B9F567348C60}">
      <dgm:prSet/>
      <dgm:spPr/>
      <dgm:t>
        <a:bodyPr/>
        <a:lstStyle/>
        <a:p>
          <a:r>
            <a:rPr lang="hu-HU" dirty="0" smtClean="0">
              <a:solidFill>
                <a:srgbClr val="404040"/>
              </a:solidFill>
            </a:rPr>
            <a:t>Irodalom </a:t>
          </a:r>
        </a:p>
        <a:p>
          <a:r>
            <a:rPr lang="hu-HU" dirty="0" smtClean="0">
              <a:solidFill>
                <a:srgbClr val="404040"/>
              </a:solidFill>
            </a:rPr>
            <a:t>3-4.</a:t>
          </a:r>
          <a:endParaRPr lang="hu-HU" dirty="0">
            <a:solidFill>
              <a:srgbClr val="404040"/>
            </a:solidFill>
          </a:endParaRPr>
        </a:p>
      </dgm:t>
    </dgm:pt>
    <dgm:pt modelId="{D281DAE1-F9E0-4932-8F94-DEBCA3370D19}" type="parTrans" cxnId="{CD91FE57-9739-4175-AB17-1762BE782D33}">
      <dgm:prSet/>
      <dgm:spPr/>
      <dgm:t>
        <a:bodyPr/>
        <a:lstStyle/>
        <a:p>
          <a:endParaRPr lang="hu-HU"/>
        </a:p>
      </dgm:t>
    </dgm:pt>
    <dgm:pt modelId="{86BDE111-E43A-4241-93BE-190A428E8C05}" type="sibTrans" cxnId="{CD91FE57-9739-4175-AB17-1762BE782D33}">
      <dgm:prSet/>
      <dgm:spPr/>
      <dgm:t>
        <a:bodyPr/>
        <a:lstStyle/>
        <a:p>
          <a:endParaRPr lang="hu-HU"/>
        </a:p>
      </dgm:t>
    </dgm:pt>
    <dgm:pt modelId="{13392F98-7496-4AD2-A3BB-5A52F7B22AB4}">
      <dgm:prSet/>
      <dgm:spPr/>
      <dgm:t>
        <a:bodyPr/>
        <a:lstStyle/>
        <a:p>
          <a:r>
            <a:rPr lang="hu-HU" dirty="0" smtClean="0">
              <a:solidFill>
                <a:srgbClr val="404040"/>
              </a:solidFill>
            </a:rPr>
            <a:t>Matematika </a:t>
          </a:r>
        </a:p>
        <a:p>
          <a:r>
            <a:rPr lang="hu-HU" dirty="0" smtClean="0">
              <a:solidFill>
                <a:srgbClr val="404040"/>
              </a:solidFill>
            </a:rPr>
            <a:t>3-4.</a:t>
          </a:r>
          <a:endParaRPr lang="hu-HU" dirty="0">
            <a:solidFill>
              <a:srgbClr val="404040"/>
            </a:solidFill>
          </a:endParaRPr>
        </a:p>
      </dgm:t>
    </dgm:pt>
    <dgm:pt modelId="{C055176E-4F0C-43F9-86E9-A4C7130966DE}" type="parTrans" cxnId="{F8A50E37-0ACC-4C4D-BD61-50CFA2A82235}">
      <dgm:prSet/>
      <dgm:spPr/>
      <dgm:t>
        <a:bodyPr/>
        <a:lstStyle/>
        <a:p>
          <a:endParaRPr lang="hu-HU"/>
        </a:p>
      </dgm:t>
    </dgm:pt>
    <dgm:pt modelId="{CFA497C7-715F-422C-B0C4-1600422A0F29}" type="sibTrans" cxnId="{F8A50E37-0ACC-4C4D-BD61-50CFA2A82235}">
      <dgm:prSet/>
      <dgm:spPr/>
      <dgm:t>
        <a:bodyPr/>
        <a:lstStyle/>
        <a:p>
          <a:endParaRPr lang="hu-HU"/>
        </a:p>
      </dgm:t>
    </dgm:pt>
    <dgm:pt modelId="{9CDB9AF7-8D8C-4829-B576-FF43D822B6E2}">
      <dgm:prSet/>
      <dgm:spPr/>
      <dgm:t>
        <a:bodyPr/>
        <a:lstStyle/>
        <a:p>
          <a:r>
            <a:rPr lang="hu-HU" dirty="0" smtClean="0">
              <a:solidFill>
                <a:srgbClr val="404040"/>
              </a:solidFill>
            </a:rPr>
            <a:t>Természet-</a:t>
          </a:r>
        </a:p>
        <a:p>
          <a:r>
            <a:rPr lang="hu-HU" dirty="0" smtClean="0">
              <a:solidFill>
                <a:srgbClr val="404040"/>
              </a:solidFill>
            </a:rPr>
            <a:t>ismeret</a:t>
          </a:r>
        </a:p>
        <a:p>
          <a:r>
            <a:rPr lang="hu-HU" dirty="0" smtClean="0">
              <a:solidFill>
                <a:srgbClr val="404040"/>
              </a:solidFill>
            </a:rPr>
            <a:t> 3-4.</a:t>
          </a:r>
          <a:endParaRPr lang="hu-HU" dirty="0">
            <a:solidFill>
              <a:srgbClr val="404040"/>
            </a:solidFill>
          </a:endParaRPr>
        </a:p>
      </dgm:t>
    </dgm:pt>
    <dgm:pt modelId="{2DACD9A3-52D1-4266-91E0-06359413EE4A}" type="parTrans" cxnId="{43D09290-1EDF-49A4-8CB2-E7FC3039975B}">
      <dgm:prSet/>
      <dgm:spPr/>
      <dgm:t>
        <a:bodyPr/>
        <a:lstStyle/>
        <a:p>
          <a:endParaRPr lang="hu-HU"/>
        </a:p>
      </dgm:t>
    </dgm:pt>
    <dgm:pt modelId="{4056A4F2-9000-46FA-8257-C56DB76D9908}" type="sibTrans" cxnId="{43D09290-1EDF-49A4-8CB2-E7FC3039975B}">
      <dgm:prSet/>
      <dgm:spPr/>
      <dgm:t>
        <a:bodyPr/>
        <a:lstStyle/>
        <a:p>
          <a:endParaRPr lang="hu-HU"/>
        </a:p>
      </dgm:t>
    </dgm:pt>
    <dgm:pt modelId="{08614E1D-763F-400A-BF31-859AE58EB3EF}">
      <dgm:prSet/>
      <dgm:spPr/>
      <dgm:t>
        <a:bodyPr/>
        <a:lstStyle/>
        <a:p>
          <a:r>
            <a:rPr lang="hu-HU" dirty="0" smtClean="0">
              <a:solidFill>
                <a:srgbClr val="404040"/>
              </a:solidFill>
            </a:rPr>
            <a:t>Magyar nyelv </a:t>
          </a:r>
        </a:p>
        <a:p>
          <a:r>
            <a:rPr lang="hu-HU" dirty="0" smtClean="0">
              <a:solidFill>
                <a:srgbClr val="404040"/>
              </a:solidFill>
            </a:rPr>
            <a:t>7-8.</a:t>
          </a:r>
          <a:endParaRPr lang="hu-HU" dirty="0">
            <a:solidFill>
              <a:srgbClr val="404040"/>
            </a:solidFill>
          </a:endParaRPr>
        </a:p>
      </dgm:t>
    </dgm:pt>
    <dgm:pt modelId="{568AD0E8-AF97-4538-B45C-5D1DD0CB88E5}" type="parTrans" cxnId="{E7F2A9E9-30E2-4968-964C-D7FAA4FF7D6D}">
      <dgm:prSet/>
      <dgm:spPr/>
      <dgm:t>
        <a:bodyPr/>
        <a:lstStyle/>
        <a:p>
          <a:endParaRPr lang="hu-HU"/>
        </a:p>
      </dgm:t>
    </dgm:pt>
    <dgm:pt modelId="{F6E596AD-599A-439D-A01A-8269555709CE}" type="sibTrans" cxnId="{E7F2A9E9-30E2-4968-964C-D7FAA4FF7D6D}">
      <dgm:prSet/>
      <dgm:spPr/>
      <dgm:t>
        <a:bodyPr/>
        <a:lstStyle/>
        <a:p>
          <a:endParaRPr lang="hu-HU"/>
        </a:p>
      </dgm:t>
    </dgm:pt>
    <dgm:pt modelId="{B18F02E4-68EC-4447-A6F8-4E390DDE9B1A}">
      <dgm:prSet/>
      <dgm:spPr/>
      <dgm:t>
        <a:bodyPr/>
        <a:lstStyle/>
        <a:p>
          <a:r>
            <a:rPr lang="hu-HU" dirty="0" smtClean="0">
              <a:solidFill>
                <a:srgbClr val="404040"/>
              </a:solidFill>
            </a:rPr>
            <a:t>Irodalom</a:t>
          </a:r>
        </a:p>
        <a:p>
          <a:r>
            <a:rPr lang="hu-HU" dirty="0" smtClean="0">
              <a:solidFill>
                <a:srgbClr val="404040"/>
              </a:solidFill>
            </a:rPr>
            <a:t> 7-8.</a:t>
          </a:r>
          <a:endParaRPr lang="hu-HU" dirty="0">
            <a:solidFill>
              <a:srgbClr val="404040"/>
            </a:solidFill>
          </a:endParaRPr>
        </a:p>
      </dgm:t>
    </dgm:pt>
    <dgm:pt modelId="{A62E6C27-195C-4DA8-9037-9D17A290D0AE}" type="parTrans" cxnId="{2CB9A85E-2020-49D7-8431-2B5A83ECFEEA}">
      <dgm:prSet/>
      <dgm:spPr/>
      <dgm:t>
        <a:bodyPr/>
        <a:lstStyle/>
        <a:p>
          <a:endParaRPr lang="hu-HU"/>
        </a:p>
      </dgm:t>
    </dgm:pt>
    <dgm:pt modelId="{5649F557-A882-4086-857A-F0D3A7EB4077}" type="sibTrans" cxnId="{2CB9A85E-2020-49D7-8431-2B5A83ECFEEA}">
      <dgm:prSet/>
      <dgm:spPr/>
      <dgm:t>
        <a:bodyPr/>
        <a:lstStyle/>
        <a:p>
          <a:endParaRPr lang="hu-HU"/>
        </a:p>
      </dgm:t>
    </dgm:pt>
    <dgm:pt modelId="{2DF30212-D88F-4203-A5C0-7047CF6285ED}">
      <dgm:prSet/>
      <dgm:spPr/>
      <dgm:t>
        <a:bodyPr/>
        <a:lstStyle/>
        <a:p>
          <a:r>
            <a:rPr lang="hu-HU" dirty="0" smtClean="0">
              <a:solidFill>
                <a:srgbClr val="404040"/>
              </a:solidFill>
            </a:rPr>
            <a:t>Matematika </a:t>
          </a:r>
        </a:p>
        <a:p>
          <a:r>
            <a:rPr lang="hu-HU" dirty="0" smtClean="0">
              <a:solidFill>
                <a:srgbClr val="404040"/>
              </a:solidFill>
            </a:rPr>
            <a:t>7-8.</a:t>
          </a:r>
          <a:endParaRPr lang="hu-HU" dirty="0">
            <a:solidFill>
              <a:srgbClr val="404040"/>
            </a:solidFill>
          </a:endParaRPr>
        </a:p>
      </dgm:t>
    </dgm:pt>
    <dgm:pt modelId="{5F7533FF-E249-42A5-87F0-C52704AD93FC}" type="parTrans" cxnId="{F2833C9D-472D-439C-A76F-241C1D8515A8}">
      <dgm:prSet/>
      <dgm:spPr/>
      <dgm:t>
        <a:bodyPr/>
        <a:lstStyle/>
        <a:p>
          <a:endParaRPr lang="hu-HU"/>
        </a:p>
      </dgm:t>
    </dgm:pt>
    <dgm:pt modelId="{3FFD57A1-4E03-49AB-B2CC-FA58532ED404}" type="sibTrans" cxnId="{F2833C9D-472D-439C-A76F-241C1D8515A8}">
      <dgm:prSet/>
      <dgm:spPr/>
      <dgm:t>
        <a:bodyPr/>
        <a:lstStyle/>
        <a:p>
          <a:endParaRPr lang="hu-HU"/>
        </a:p>
      </dgm:t>
    </dgm:pt>
    <dgm:pt modelId="{46A7A63D-94CE-4008-85DE-65DD8DA477ED}">
      <dgm:prSet/>
      <dgm:spPr/>
      <dgm:t>
        <a:bodyPr/>
        <a:lstStyle/>
        <a:p>
          <a:r>
            <a:rPr lang="hu-HU" dirty="0" smtClean="0">
              <a:solidFill>
                <a:srgbClr val="404040"/>
              </a:solidFill>
            </a:rPr>
            <a:t>Biológia </a:t>
          </a:r>
        </a:p>
        <a:p>
          <a:r>
            <a:rPr lang="hu-HU" dirty="0" smtClean="0">
              <a:solidFill>
                <a:srgbClr val="404040"/>
              </a:solidFill>
            </a:rPr>
            <a:t>7-8.</a:t>
          </a:r>
          <a:endParaRPr lang="hu-HU" dirty="0">
            <a:solidFill>
              <a:srgbClr val="404040"/>
            </a:solidFill>
          </a:endParaRPr>
        </a:p>
      </dgm:t>
    </dgm:pt>
    <dgm:pt modelId="{5A1E0DB6-E99C-4530-981C-BB63E86BF84F}" type="parTrans" cxnId="{5D9A7BCE-0E0A-4D98-85F0-D619D758D1D9}">
      <dgm:prSet/>
      <dgm:spPr/>
      <dgm:t>
        <a:bodyPr/>
        <a:lstStyle/>
        <a:p>
          <a:endParaRPr lang="hu-HU"/>
        </a:p>
      </dgm:t>
    </dgm:pt>
    <dgm:pt modelId="{D8431AD1-8686-4623-B0DE-3C4028BD5570}" type="sibTrans" cxnId="{5D9A7BCE-0E0A-4D98-85F0-D619D758D1D9}">
      <dgm:prSet/>
      <dgm:spPr/>
      <dgm:t>
        <a:bodyPr/>
        <a:lstStyle/>
        <a:p>
          <a:endParaRPr lang="hu-HU"/>
        </a:p>
      </dgm:t>
    </dgm:pt>
    <dgm:pt modelId="{8A0DF5E2-F058-48F6-9E8B-E15B21C59C71}">
      <dgm:prSet/>
      <dgm:spPr/>
      <dgm:t>
        <a:bodyPr/>
        <a:lstStyle/>
        <a:p>
          <a:r>
            <a:rPr lang="hu-HU" dirty="0" smtClean="0"/>
            <a:t>Szép magyar beszéd verseny migráns diákoknak,</a:t>
          </a:r>
        </a:p>
        <a:p>
          <a:r>
            <a:rPr lang="hu-HU" dirty="0" smtClean="0"/>
            <a:t>Digitális MID tankönyv 5-6. o., </a:t>
          </a:r>
          <a:r>
            <a:rPr lang="hu-HU" dirty="0" err="1" smtClean="0"/>
            <a:t>MID-Applikáció</a:t>
          </a:r>
          <a:endParaRPr lang="hu-HU" dirty="0"/>
        </a:p>
      </dgm:t>
    </dgm:pt>
    <dgm:pt modelId="{348EB742-3EE3-4CD7-9132-079490D9A417}" type="parTrans" cxnId="{0E97D403-169B-4A54-8B16-F08504C58BC9}">
      <dgm:prSet/>
      <dgm:spPr/>
      <dgm:t>
        <a:bodyPr/>
        <a:lstStyle/>
        <a:p>
          <a:endParaRPr lang="hu-HU"/>
        </a:p>
      </dgm:t>
    </dgm:pt>
    <dgm:pt modelId="{45671414-347C-472F-B557-DC51DE7616A2}" type="sibTrans" cxnId="{0E97D403-169B-4A54-8B16-F08504C58BC9}">
      <dgm:prSet/>
      <dgm:spPr/>
      <dgm:t>
        <a:bodyPr/>
        <a:lstStyle/>
        <a:p>
          <a:endParaRPr lang="hu-HU"/>
        </a:p>
      </dgm:t>
    </dgm:pt>
    <dgm:pt modelId="{6BAB6237-7F90-4DEF-B3C7-66FFF98355F3}">
      <dgm:prSet/>
      <dgm:spPr/>
      <dgm:t>
        <a:bodyPr/>
        <a:lstStyle/>
        <a:p>
          <a:pPr algn="l"/>
          <a:endParaRPr lang="hu-HU" dirty="0" smtClean="0"/>
        </a:p>
        <a:p>
          <a:pPr algn="l"/>
          <a:endParaRPr lang="hu-HU" dirty="0" smtClean="0"/>
        </a:p>
      </dgm:t>
    </dgm:pt>
    <dgm:pt modelId="{70D3AC70-841A-47EA-A64E-3491433AF85F}" type="sibTrans" cxnId="{EFA4BBDD-3297-4BF5-B6B7-29C37323786F}">
      <dgm:prSet/>
      <dgm:spPr/>
      <dgm:t>
        <a:bodyPr/>
        <a:lstStyle/>
        <a:p>
          <a:endParaRPr lang="hu-HU"/>
        </a:p>
      </dgm:t>
    </dgm:pt>
    <dgm:pt modelId="{92DD4843-DEC5-42B4-9CBA-AD857291C18B}" type="parTrans" cxnId="{EFA4BBDD-3297-4BF5-B6B7-29C37323786F}">
      <dgm:prSet/>
      <dgm:spPr/>
      <dgm:t>
        <a:bodyPr/>
        <a:lstStyle/>
        <a:p>
          <a:endParaRPr lang="hu-HU"/>
        </a:p>
      </dgm:t>
    </dgm:pt>
    <dgm:pt modelId="{120F4CF4-C19F-48A6-B6E5-EDA337B15CF5}" type="pres">
      <dgm:prSet presAssocID="{7A46BAA3-E58B-465A-A1D8-2C953B21783E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75D9FBD8-F8D9-42C8-BEB8-450801D0F2A1}" type="pres">
      <dgm:prSet presAssocID="{8A0DF5E2-F058-48F6-9E8B-E15B21C59C71}" presName="vertOne" presStyleCnt="0"/>
      <dgm:spPr/>
    </dgm:pt>
    <dgm:pt modelId="{433909EA-79B9-455D-9839-0CD1735F0AC2}" type="pres">
      <dgm:prSet presAssocID="{8A0DF5E2-F058-48F6-9E8B-E15B21C59C71}" presName="txOn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043E6A13-4A77-4BF8-864F-3C615E33F8D7}" type="pres">
      <dgm:prSet presAssocID="{8A0DF5E2-F058-48F6-9E8B-E15B21C59C71}" presName="parTransOne" presStyleCnt="0"/>
      <dgm:spPr/>
    </dgm:pt>
    <dgm:pt modelId="{866D99AC-B97E-4A74-B314-B1C6557FA067}" type="pres">
      <dgm:prSet presAssocID="{8A0DF5E2-F058-48F6-9E8B-E15B21C59C71}" presName="horzOne" presStyleCnt="0"/>
      <dgm:spPr/>
    </dgm:pt>
    <dgm:pt modelId="{2D1D5045-AE13-4C9C-A6EF-A30AC483A5EC}" type="pres">
      <dgm:prSet presAssocID="{B11C00E7-90EC-472C-A9DA-18D6209E3B50}" presName="vertTwo" presStyleCnt="0"/>
      <dgm:spPr/>
    </dgm:pt>
    <dgm:pt modelId="{E780EA7C-B10D-45AB-93D3-CF15795C6D02}" type="pres">
      <dgm:prSet presAssocID="{B11C00E7-90EC-472C-A9DA-18D6209E3B50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721CDD80-7C2E-4EB8-9689-D20203C403A3}" type="pres">
      <dgm:prSet presAssocID="{B11C00E7-90EC-472C-A9DA-18D6209E3B50}" presName="parTransTwo" presStyleCnt="0"/>
      <dgm:spPr/>
    </dgm:pt>
    <dgm:pt modelId="{ED616AE9-DF2A-47C3-B00A-8BBDCC63D7AB}" type="pres">
      <dgm:prSet presAssocID="{B11C00E7-90EC-472C-A9DA-18D6209E3B50}" presName="horzTwo" presStyleCnt="0"/>
      <dgm:spPr/>
    </dgm:pt>
    <dgm:pt modelId="{1048123C-D8A4-44EE-A1DD-A49A286D00BE}" type="pres">
      <dgm:prSet presAssocID="{DFDD700D-B802-4931-A6B6-5F19E160D810}" presName="vertThree" presStyleCnt="0"/>
      <dgm:spPr/>
    </dgm:pt>
    <dgm:pt modelId="{4A82F9DD-9713-4C0D-8F9A-6AE97A101FDB}" type="pres">
      <dgm:prSet presAssocID="{DFDD700D-B802-4931-A6B6-5F19E160D810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C02BC181-B671-404E-9EF7-67B1A8BBFB50}" type="pres">
      <dgm:prSet presAssocID="{DFDD700D-B802-4931-A6B6-5F19E160D810}" presName="parTransThree" presStyleCnt="0"/>
      <dgm:spPr/>
    </dgm:pt>
    <dgm:pt modelId="{87EBA5AA-8BC5-4D2C-9C0F-2A401E3FB418}" type="pres">
      <dgm:prSet presAssocID="{DFDD700D-B802-4931-A6B6-5F19E160D810}" presName="horzThree" presStyleCnt="0"/>
      <dgm:spPr/>
    </dgm:pt>
    <dgm:pt modelId="{3D542389-68E6-45A7-880C-008E9C0E05FA}" type="pres">
      <dgm:prSet presAssocID="{08614E1D-763F-400A-BF31-859AE58EB3EF}" presName="vertFour" presStyleCnt="0">
        <dgm:presLayoutVars>
          <dgm:chPref val="3"/>
        </dgm:presLayoutVars>
      </dgm:prSet>
      <dgm:spPr/>
    </dgm:pt>
    <dgm:pt modelId="{DA077A58-7EFC-4B32-9A99-A6045EDF34CB}" type="pres">
      <dgm:prSet presAssocID="{08614E1D-763F-400A-BF31-859AE58EB3EF}" presName="txFour" presStyleLbl="node4" presStyleIdx="0" presStyleCnt="1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8E106A4E-9F48-436C-8F66-536108AC25D4}" type="pres">
      <dgm:prSet presAssocID="{08614E1D-763F-400A-BF31-859AE58EB3EF}" presName="parTransFour" presStyleCnt="0"/>
      <dgm:spPr/>
    </dgm:pt>
    <dgm:pt modelId="{5F66FD16-51EF-4C05-8139-6BCBC2296803}" type="pres">
      <dgm:prSet presAssocID="{08614E1D-763F-400A-BF31-859AE58EB3EF}" presName="horzFour" presStyleCnt="0"/>
      <dgm:spPr/>
    </dgm:pt>
    <dgm:pt modelId="{7DA9A417-04AA-49FE-A727-5E08B3D67BD0}" type="pres">
      <dgm:prSet presAssocID="{D993DDAF-2AEC-4E90-98C5-F750DD2BEDF3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56460C6-071D-4195-8946-21D72421C981}" type="pres">
      <dgm:prSet presAssocID="{D993DDAF-2AEC-4E90-98C5-F750DD2BEDF3}" presName="txFour" presStyleLbl="node4" presStyleIdx="1" presStyleCnt="1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F2C5FDFD-0B2B-4350-803A-7A24415B6F52}" type="pres">
      <dgm:prSet presAssocID="{D993DDAF-2AEC-4E90-98C5-F750DD2BEDF3}" presName="parTransFour" presStyleCnt="0"/>
      <dgm:spPr/>
      <dgm:t>
        <a:bodyPr/>
        <a:lstStyle/>
        <a:p>
          <a:endParaRPr lang="en-US"/>
        </a:p>
      </dgm:t>
    </dgm:pt>
    <dgm:pt modelId="{69340F94-7312-425A-B8FF-8148C6EDF9B3}" type="pres">
      <dgm:prSet presAssocID="{D993DDAF-2AEC-4E90-98C5-F750DD2BEDF3}" presName="horzFour" presStyleCnt="0"/>
      <dgm:spPr/>
      <dgm:t>
        <a:bodyPr/>
        <a:lstStyle/>
        <a:p>
          <a:endParaRPr lang="en-US"/>
        </a:p>
      </dgm:t>
    </dgm:pt>
    <dgm:pt modelId="{86DC11F2-3192-4D6E-B23F-BEAFCD8562C1}" type="pres">
      <dgm:prSet presAssocID="{B21CE081-B406-44A0-878C-E9D25688B650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C5A9CC9-F441-42EA-A554-87CC0E8D9CE4}" type="pres">
      <dgm:prSet presAssocID="{B21CE081-B406-44A0-878C-E9D25688B650}" presName="txFour" presStyleLbl="node4" presStyleIdx="2" presStyleCnt="1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0DCFA61A-BB8A-4884-BC56-A71D5D3E869D}" type="pres">
      <dgm:prSet presAssocID="{B21CE081-B406-44A0-878C-E9D25688B650}" presName="horzFour" presStyleCnt="0"/>
      <dgm:spPr/>
      <dgm:t>
        <a:bodyPr/>
        <a:lstStyle/>
        <a:p>
          <a:endParaRPr lang="en-US"/>
        </a:p>
      </dgm:t>
    </dgm:pt>
    <dgm:pt modelId="{34B68B89-9BCF-4DCF-8AAA-DB117311B8C3}" type="pres">
      <dgm:prSet presAssocID="{F6E596AD-599A-439D-A01A-8269555709CE}" presName="sibSpaceFour" presStyleCnt="0"/>
      <dgm:spPr/>
    </dgm:pt>
    <dgm:pt modelId="{1C37EE90-C530-4B08-AEF1-7F22BD38B633}" type="pres">
      <dgm:prSet presAssocID="{B18F02E4-68EC-4447-A6F8-4E390DDE9B1A}" presName="vertFour" presStyleCnt="0">
        <dgm:presLayoutVars>
          <dgm:chPref val="3"/>
        </dgm:presLayoutVars>
      </dgm:prSet>
      <dgm:spPr/>
    </dgm:pt>
    <dgm:pt modelId="{BF5A0E0A-7FD4-4465-B4A3-A2667955148C}" type="pres">
      <dgm:prSet presAssocID="{B18F02E4-68EC-4447-A6F8-4E390DDE9B1A}" presName="txFour" presStyleLbl="node4" presStyleIdx="3" presStyleCnt="1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D3C89D84-C859-46B6-8321-77CAB49909C4}" type="pres">
      <dgm:prSet presAssocID="{B18F02E4-68EC-4447-A6F8-4E390DDE9B1A}" presName="parTransFour" presStyleCnt="0"/>
      <dgm:spPr/>
    </dgm:pt>
    <dgm:pt modelId="{9839F127-8788-4D52-967A-62754234193F}" type="pres">
      <dgm:prSet presAssocID="{B18F02E4-68EC-4447-A6F8-4E390DDE9B1A}" presName="horzFour" presStyleCnt="0"/>
      <dgm:spPr/>
    </dgm:pt>
    <dgm:pt modelId="{6E5A107B-30B7-421E-BECD-2B08E6C12BF6}" type="pres">
      <dgm:prSet presAssocID="{76B5A3E9-7452-49DB-8F37-50970EFC3C99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DB4C8A0-1502-4EF7-BCD8-9EC2E20301A5}" type="pres">
      <dgm:prSet presAssocID="{76B5A3E9-7452-49DB-8F37-50970EFC3C99}" presName="txFour" presStyleLbl="node4" presStyleIdx="4" presStyleCnt="1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41B90F71-831B-43C9-A01F-B256B89086B9}" type="pres">
      <dgm:prSet presAssocID="{76B5A3E9-7452-49DB-8F37-50970EFC3C99}" presName="parTransFour" presStyleCnt="0"/>
      <dgm:spPr/>
      <dgm:t>
        <a:bodyPr/>
        <a:lstStyle/>
        <a:p>
          <a:endParaRPr lang="en-US"/>
        </a:p>
      </dgm:t>
    </dgm:pt>
    <dgm:pt modelId="{A1643E62-2139-4817-A4C0-86AAAA74FD4E}" type="pres">
      <dgm:prSet presAssocID="{76B5A3E9-7452-49DB-8F37-50970EFC3C99}" presName="horzFour" presStyleCnt="0"/>
      <dgm:spPr/>
      <dgm:t>
        <a:bodyPr/>
        <a:lstStyle/>
        <a:p>
          <a:endParaRPr lang="en-US"/>
        </a:p>
      </dgm:t>
    </dgm:pt>
    <dgm:pt modelId="{C109A441-EEE1-4C1B-8EF4-2E5EE2FA6497}" type="pres">
      <dgm:prSet presAssocID="{431154EC-C686-4F13-9187-B9F567348C60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EE048F-BD07-4AFE-89AA-FCB69E4730A3}" type="pres">
      <dgm:prSet presAssocID="{431154EC-C686-4F13-9187-B9F567348C60}" presName="txFour" presStyleLbl="node4" presStyleIdx="5" presStyleCnt="1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BACB7DDF-43F7-4C9B-B365-D37A013BA422}" type="pres">
      <dgm:prSet presAssocID="{431154EC-C686-4F13-9187-B9F567348C60}" presName="horzFour" presStyleCnt="0"/>
      <dgm:spPr/>
      <dgm:t>
        <a:bodyPr/>
        <a:lstStyle/>
        <a:p>
          <a:endParaRPr lang="en-US"/>
        </a:p>
      </dgm:t>
    </dgm:pt>
    <dgm:pt modelId="{CFAA0C93-2473-4214-B1F7-1ADACDBF1406}" type="pres">
      <dgm:prSet presAssocID="{28AB8A84-BE90-47D8-A631-B1E758BAFBAF}" presName="sibSpaceThree" presStyleCnt="0"/>
      <dgm:spPr/>
    </dgm:pt>
    <dgm:pt modelId="{B6FE0C14-9D07-40D4-AE28-D9F92B69FCAA}" type="pres">
      <dgm:prSet presAssocID="{B2C1914A-4231-4E89-A88C-4459D4E30D19}" presName="vertThree" presStyleCnt="0"/>
      <dgm:spPr/>
    </dgm:pt>
    <dgm:pt modelId="{0ABD82DB-4CC1-405F-B69F-DC57CDCCC631}" type="pres">
      <dgm:prSet presAssocID="{B2C1914A-4231-4E89-A88C-4459D4E30D19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5A5D2692-7085-44AF-AEAA-B8258051166A}" type="pres">
      <dgm:prSet presAssocID="{B2C1914A-4231-4E89-A88C-4459D4E30D19}" presName="parTransThree" presStyleCnt="0"/>
      <dgm:spPr/>
    </dgm:pt>
    <dgm:pt modelId="{8345AE0E-909B-491B-A95E-649B31140A96}" type="pres">
      <dgm:prSet presAssocID="{B2C1914A-4231-4E89-A88C-4459D4E30D19}" presName="horzThree" presStyleCnt="0"/>
      <dgm:spPr/>
    </dgm:pt>
    <dgm:pt modelId="{BD9362AB-40B8-48C3-96E2-1696AE7DEDF9}" type="pres">
      <dgm:prSet presAssocID="{2DF30212-D88F-4203-A5C0-7047CF6285ED}" presName="vertFour" presStyleCnt="0">
        <dgm:presLayoutVars>
          <dgm:chPref val="3"/>
        </dgm:presLayoutVars>
      </dgm:prSet>
      <dgm:spPr/>
    </dgm:pt>
    <dgm:pt modelId="{091F70B9-E52B-46E4-B9E8-E48ABC9C83C4}" type="pres">
      <dgm:prSet presAssocID="{2DF30212-D88F-4203-A5C0-7047CF6285ED}" presName="txFour" presStyleLbl="node4" presStyleIdx="6" presStyleCnt="1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3A88E725-DD25-41A8-B53F-303965EB4D45}" type="pres">
      <dgm:prSet presAssocID="{2DF30212-D88F-4203-A5C0-7047CF6285ED}" presName="parTransFour" presStyleCnt="0"/>
      <dgm:spPr/>
    </dgm:pt>
    <dgm:pt modelId="{E977558F-A7F9-4484-A787-EA3FB7EAA8C8}" type="pres">
      <dgm:prSet presAssocID="{2DF30212-D88F-4203-A5C0-7047CF6285ED}" presName="horzFour" presStyleCnt="0"/>
      <dgm:spPr/>
    </dgm:pt>
    <dgm:pt modelId="{F1DC5C1D-2E41-452F-AEF2-340882C55215}" type="pres">
      <dgm:prSet presAssocID="{8478C123-8DD8-40C9-84AF-E1598DE45A43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ED8CB5-C53F-408C-A100-CED6C5340074}" type="pres">
      <dgm:prSet presAssocID="{8478C123-8DD8-40C9-84AF-E1598DE45A43}" presName="txFour" presStyleLbl="node4" presStyleIdx="7" presStyleCnt="1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194BBA01-F32B-4618-9D53-534474DE732A}" type="pres">
      <dgm:prSet presAssocID="{8478C123-8DD8-40C9-84AF-E1598DE45A43}" presName="parTransFour" presStyleCnt="0"/>
      <dgm:spPr/>
      <dgm:t>
        <a:bodyPr/>
        <a:lstStyle/>
        <a:p>
          <a:endParaRPr lang="en-US"/>
        </a:p>
      </dgm:t>
    </dgm:pt>
    <dgm:pt modelId="{1D176191-5F81-45B6-9F1F-70E83799B9AB}" type="pres">
      <dgm:prSet presAssocID="{8478C123-8DD8-40C9-84AF-E1598DE45A43}" presName="horzFour" presStyleCnt="0"/>
      <dgm:spPr/>
      <dgm:t>
        <a:bodyPr/>
        <a:lstStyle/>
        <a:p>
          <a:endParaRPr lang="en-US"/>
        </a:p>
      </dgm:t>
    </dgm:pt>
    <dgm:pt modelId="{6E5828C7-60E8-43C2-8663-1E00AA82C6DE}" type="pres">
      <dgm:prSet presAssocID="{13392F98-7496-4AD2-A3BB-5A52F7B22AB4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4A18B60-61EC-47A9-8C42-064A9358D4E5}" type="pres">
      <dgm:prSet presAssocID="{13392F98-7496-4AD2-A3BB-5A52F7B22AB4}" presName="txFour" presStyleLbl="node4" presStyleIdx="8" presStyleCnt="1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B67B0FE8-E5FE-4697-877B-9A9BABA1568F}" type="pres">
      <dgm:prSet presAssocID="{13392F98-7496-4AD2-A3BB-5A52F7B22AB4}" presName="horzFour" presStyleCnt="0"/>
      <dgm:spPr/>
      <dgm:t>
        <a:bodyPr/>
        <a:lstStyle/>
        <a:p>
          <a:endParaRPr lang="en-US"/>
        </a:p>
      </dgm:t>
    </dgm:pt>
    <dgm:pt modelId="{F044333F-9741-4DDC-9BF3-5B3F75A1EE80}" type="pres">
      <dgm:prSet presAssocID="{3FFD57A1-4E03-49AB-B2CC-FA58532ED404}" presName="sibSpaceFour" presStyleCnt="0"/>
      <dgm:spPr/>
    </dgm:pt>
    <dgm:pt modelId="{E752A71E-D425-4280-84FD-A8B893A5BD5A}" type="pres">
      <dgm:prSet presAssocID="{46A7A63D-94CE-4008-85DE-65DD8DA477ED}" presName="vertFour" presStyleCnt="0">
        <dgm:presLayoutVars>
          <dgm:chPref val="3"/>
        </dgm:presLayoutVars>
      </dgm:prSet>
      <dgm:spPr/>
    </dgm:pt>
    <dgm:pt modelId="{7618E201-85BD-442B-92A2-F36A28965F87}" type="pres">
      <dgm:prSet presAssocID="{46A7A63D-94CE-4008-85DE-65DD8DA477ED}" presName="txFour" presStyleLbl="node4" presStyleIdx="9" presStyleCnt="1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02D3E08C-3CFC-4D5B-A061-CD187F03399A}" type="pres">
      <dgm:prSet presAssocID="{46A7A63D-94CE-4008-85DE-65DD8DA477ED}" presName="parTransFour" presStyleCnt="0"/>
      <dgm:spPr/>
    </dgm:pt>
    <dgm:pt modelId="{061EBF33-D910-4330-9ECE-A71ED8BB5F94}" type="pres">
      <dgm:prSet presAssocID="{46A7A63D-94CE-4008-85DE-65DD8DA477ED}" presName="horzFour" presStyleCnt="0"/>
      <dgm:spPr/>
    </dgm:pt>
    <dgm:pt modelId="{CF670293-B05B-474E-B361-A291249F950B}" type="pres">
      <dgm:prSet presAssocID="{867B8FDA-3617-4C95-9765-79C6415E9002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3413EC0-E228-4BA0-807F-CCF04A39E200}" type="pres">
      <dgm:prSet presAssocID="{867B8FDA-3617-4C95-9765-79C6415E9002}" presName="txFour" presStyleLbl="node4" presStyleIdx="10" presStyleCnt="1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A750A619-00CE-4571-B7EC-D10C6002317A}" type="pres">
      <dgm:prSet presAssocID="{867B8FDA-3617-4C95-9765-79C6415E9002}" presName="parTransFour" presStyleCnt="0"/>
      <dgm:spPr/>
      <dgm:t>
        <a:bodyPr/>
        <a:lstStyle/>
        <a:p>
          <a:endParaRPr lang="en-US"/>
        </a:p>
      </dgm:t>
    </dgm:pt>
    <dgm:pt modelId="{F5B99ABD-D640-47AB-9DD2-49CCD6480D33}" type="pres">
      <dgm:prSet presAssocID="{867B8FDA-3617-4C95-9765-79C6415E9002}" presName="horzFour" presStyleCnt="0"/>
      <dgm:spPr/>
      <dgm:t>
        <a:bodyPr/>
        <a:lstStyle/>
        <a:p>
          <a:endParaRPr lang="en-US"/>
        </a:p>
      </dgm:t>
    </dgm:pt>
    <dgm:pt modelId="{B4E0E44B-DC90-4A8A-BFCB-C0897F83DA0A}" type="pres">
      <dgm:prSet presAssocID="{9CDB9AF7-8D8C-4829-B576-FF43D822B6E2}" presName="vertFour" presStyleCnt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4C4C0B5-4960-4CBA-BEFA-CE5E64098B09}" type="pres">
      <dgm:prSet presAssocID="{9CDB9AF7-8D8C-4829-B576-FF43D822B6E2}" presName="txFour" presStyleLbl="node4" presStyleIdx="11" presStyleCnt="1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C07B80DB-4C89-47CF-B91F-EEBDAAE8AA5B}" type="pres">
      <dgm:prSet presAssocID="{9CDB9AF7-8D8C-4829-B576-FF43D822B6E2}" presName="horzFour" presStyleCnt="0"/>
      <dgm:spPr/>
      <dgm:t>
        <a:bodyPr/>
        <a:lstStyle/>
        <a:p>
          <a:endParaRPr lang="en-US"/>
        </a:p>
      </dgm:t>
    </dgm:pt>
    <dgm:pt modelId="{029EC22B-5F7D-4775-936D-99120E8042A9}" type="pres">
      <dgm:prSet presAssocID="{45671414-347C-472F-B557-DC51DE7616A2}" presName="sibSpaceOne" presStyleCnt="0"/>
      <dgm:spPr/>
    </dgm:pt>
    <dgm:pt modelId="{FE9DCE2E-D79A-43BD-810C-4EBA8BACC56F}" type="pres">
      <dgm:prSet presAssocID="{6BAB6237-7F90-4DEF-B3C7-66FFF98355F3}" presName="vertOne" presStyleCnt="0"/>
      <dgm:spPr/>
      <dgm:t>
        <a:bodyPr/>
        <a:lstStyle/>
        <a:p>
          <a:endParaRPr lang="en-US"/>
        </a:p>
      </dgm:t>
    </dgm:pt>
    <dgm:pt modelId="{4C4BB9FC-5742-43AE-A6C4-17E25DE27F29}" type="pres">
      <dgm:prSet presAssocID="{6BAB6237-7F90-4DEF-B3C7-66FFF98355F3}" presName="txOne" presStyleLbl="node0" presStyleIdx="1" presStyleCnt="2" custScaleY="541083" custLinFactNeighborX="-84" custLinFactNeighborY="0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E112D15A-E5BE-49DE-83B9-718A4AAB671E}" type="pres">
      <dgm:prSet presAssocID="{6BAB6237-7F90-4DEF-B3C7-66FFF98355F3}" presName="horzOne" presStyleCnt="0"/>
      <dgm:spPr/>
      <dgm:t>
        <a:bodyPr/>
        <a:lstStyle/>
        <a:p>
          <a:endParaRPr lang="en-US"/>
        </a:p>
      </dgm:t>
    </dgm:pt>
  </dgm:ptLst>
  <dgm:cxnLst>
    <dgm:cxn modelId="{B9D8AFD9-1850-4815-96D9-D2C19B00631C}" srcId="{8A0DF5E2-F058-48F6-9E8B-E15B21C59C71}" destId="{B11C00E7-90EC-472C-A9DA-18D6209E3B50}" srcOrd="0" destOrd="0" parTransId="{BCF27515-B7DA-4756-B81D-B8EC29F65F4F}" sibTransId="{E399E0BF-D680-487F-A4EB-0CF119F0376D}"/>
    <dgm:cxn modelId="{B86D038E-0CA2-4C10-8E1B-AD43919C0FE1}" type="presOf" srcId="{46A7A63D-94CE-4008-85DE-65DD8DA477ED}" destId="{7618E201-85BD-442B-92A2-F36A28965F87}" srcOrd="0" destOrd="0" presId="urn:microsoft.com/office/officeart/2005/8/layout/hierarchy4"/>
    <dgm:cxn modelId="{DA3E55C2-D1D2-4713-909F-62EBB4CC7196}" type="presOf" srcId="{431154EC-C686-4F13-9187-B9F567348C60}" destId="{5EEE048F-BD07-4AFE-89AA-FCB69E4730A3}" srcOrd="0" destOrd="0" presId="urn:microsoft.com/office/officeart/2005/8/layout/hierarchy4"/>
    <dgm:cxn modelId="{72047B71-A16D-4153-9433-744B384835F7}" type="presOf" srcId="{B21CE081-B406-44A0-878C-E9D25688B650}" destId="{FC5A9CC9-F441-42EA-A554-87CC0E8D9CE4}" srcOrd="0" destOrd="0" presId="urn:microsoft.com/office/officeart/2005/8/layout/hierarchy4"/>
    <dgm:cxn modelId="{F83547C7-2FC2-4638-B809-C59AA4CF8FE8}" type="presOf" srcId="{B18F02E4-68EC-4447-A6F8-4E390DDE9B1A}" destId="{BF5A0E0A-7FD4-4465-B4A3-A2667955148C}" srcOrd="0" destOrd="0" presId="urn:microsoft.com/office/officeart/2005/8/layout/hierarchy4"/>
    <dgm:cxn modelId="{E7F2A9E9-30E2-4968-964C-D7FAA4FF7D6D}" srcId="{DFDD700D-B802-4931-A6B6-5F19E160D810}" destId="{08614E1D-763F-400A-BF31-859AE58EB3EF}" srcOrd="0" destOrd="0" parTransId="{568AD0E8-AF97-4538-B45C-5D1DD0CB88E5}" sibTransId="{F6E596AD-599A-439D-A01A-8269555709CE}"/>
    <dgm:cxn modelId="{2CB9A85E-2020-49D7-8431-2B5A83ECFEEA}" srcId="{DFDD700D-B802-4931-A6B6-5F19E160D810}" destId="{B18F02E4-68EC-4447-A6F8-4E390DDE9B1A}" srcOrd="1" destOrd="0" parTransId="{A62E6C27-195C-4DA8-9037-9D17A290D0AE}" sibTransId="{5649F557-A882-4086-857A-F0D3A7EB4077}"/>
    <dgm:cxn modelId="{2ED99F9D-F6B3-4BB2-845A-80EECB2ACCE1}" type="presOf" srcId="{08614E1D-763F-400A-BF31-859AE58EB3EF}" destId="{DA077A58-7EFC-4B32-9A99-A6045EDF34CB}" srcOrd="0" destOrd="0" presId="urn:microsoft.com/office/officeart/2005/8/layout/hierarchy4"/>
    <dgm:cxn modelId="{066D8851-C162-47FA-A74E-6EA192CD82FB}" type="presOf" srcId="{B2C1914A-4231-4E89-A88C-4459D4E30D19}" destId="{0ABD82DB-4CC1-405F-B69F-DC57CDCCC631}" srcOrd="0" destOrd="0" presId="urn:microsoft.com/office/officeart/2005/8/layout/hierarchy4"/>
    <dgm:cxn modelId="{E8B07512-8293-49EF-BD84-6C2DEECED322}" type="presOf" srcId="{867B8FDA-3617-4C95-9765-79C6415E9002}" destId="{23413EC0-E228-4BA0-807F-CCF04A39E200}" srcOrd="0" destOrd="0" presId="urn:microsoft.com/office/officeart/2005/8/layout/hierarchy4"/>
    <dgm:cxn modelId="{CD91FE57-9739-4175-AB17-1762BE782D33}" srcId="{76B5A3E9-7452-49DB-8F37-50970EFC3C99}" destId="{431154EC-C686-4F13-9187-B9F567348C60}" srcOrd="0" destOrd="0" parTransId="{D281DAE1-F9E0-4932-8F94-DEBCA3370D19}" sibTransId="{86BDE111-E43A-4241-93BE-190A428E8C05}"/>
    <dgm:cxn modelId="{4B1F91BA-25B4-4609-883A-C7BCBBCE8FB7}" type="presOf" srcId="{DFDD700D-B802-4931-A6B6-5F19E160D810}" destId="{4A82F9DD-9713-4C0D-8F9A-6AE97A101FDB}" srcOrd="0" destOrd="0" presId="urn:microsoft.com/office/officeart/2005/8/layout/hierarchy4"/>
    <dgm:cxn modelId="{0E97D403-169B-4A54-8B16-F08504C58BC9}" srcId="{7A46BAA3-E58B-465A-A1D8-2C953B21783E}" destId="{8A0DF5E2-F058-48F6-9E8B-E15B21C59C71}" srcOrd="0" destOrd="0" parTransId="{348EB742-3EE3-4CD7-9132-079490D9A417}" sibTransId="{45671414-347C-472F-B557-DC51DE7616A2}"/>
    <dgm:cxn modelId="{897C46C8-C535-4198-BA6F-BDFB78174700}" type="presOf" srcId="{6BAB6237-7F90-4DEF-B3C7-66FFF98355F3}" destId="{4C4BB9FC-5742-43AE-A6C4-17E25DE27F29}" srcOrd="0" destOrd="0" presId="urn:microsoft.com/office/officeart/2005/8/layout/hierarchy4"/>
    <dgm:cxn modelId="{6A982EF0-5DAC-4844-998A-90CA2F413FD9}" srcId="{B11C00E7-90EC-472C-A9DA-18D6209E3B50}" destId="{B2C1914A-4231-4E89-A88C-4459D4E30D19}" srcOrd="1" destOrd="0" parTransId="{CB50CF4D-7E0C-4172-BF20-58B0B01D7A38}" sibTransId="{F6115C49-A945-4500-8110-33EA7BA9E3B7}"/>
    <dgm:cxn modelId="{DC5E3D96-1BF0-47D4-8618-9EC8EB33E363}" srcId="{08614E1D-763F-400A-BF31-859AE58EB3EF}" destId="{D993DDAF-2AEC-4E90-98C5-F750DD2BEDF3}" srcOrd="0" destOrd="0" parTransId="{79339541-3C18-469F-A8B5-BF3A98DBE391}" sibTransId="{4C7ADD91-0E25-479A-A2BD-7CD202067CA9}"/>
    <dgm:cxn modelId="{80E35CD5-E8D7-40F9-B998-84074E94B17D}" type="presOf" srcId="{9CDB9AF7-8D8C-4829-B576-FF43D822B6E2}" destId="{C4C4C0B5-4960-4CBA-BEFA-CE5E64098B09}" srcOrd="0" destOrd="0" presId="urn:microsoft.com/office/officeart/2005/8/layout/hierarchy4"/>
    <dgm:cxn modelId="{66705362-6D79-476B-B51B-5D7EB9FC3E55}" srcId="{46A7A63D-94CE-4008-85DE-65DD8DA477ED}" destId="{867B8FDA-3617-4C95-9765-79C6415E9002}" srcOrd="0" destOrd="0" parTransId="{7A53753B-04ED-4F65-A0E4-ABF95CD6B380}" sibTransId="{13DBE8A6-D033-4C59-AADB-126E26CE1001}"/>
    <dgm:cxn modelId="{290E8994-ABE4-4B88-BED4-B63D583600C5}" srcId="{B18F02E4-68EC-4447-A6F8-4E390DDE9B1A}" destId="{76B5A3E9-7452-49DB-8F37-50970EFC3C99}" srcOrd="0" destOrd="0" parTransId="{0F26EB64-DB2A-4670-B274-031C39508424}" sibTransId="{7396DC9E-EB82-4554-B794-C8151EF2B07E}"/>
    <dgm:cxn modelId="{EFA4BBDD-3297-4BF5-B6B7-29C37323786F}" srcId="{7A46BAA3-E58B-465A-A1D8-2C953B21783E}" destId="{6BAB6237-7F90-4DEF-B3C7-66FFF98355F3}" srcOrd="1" destOrd="0" parTransId="{92DD4843-DEC5-42B4-9CBA-AD857291C18B}" sibTransId="{70D3AC70-841A-47EA-A64E-3491433AF85F}"/>
    <dgm:cxn modelId="{4BCE860B-128E-419C-8414-8A2D2FC4CBE2}" type="presOf" srcId="{B11C00E7-90EC-472C-A9DA-18D6209E3B50}" destId="{E780EA7C-B10D-45AB-93D3-CF15795C6D02}" srcOrd="0" destOrd="0" presId="urn:microsoft.com/office/officeart/2005/8/layout/hierarchy4"/>
    <dgm:cxn modelId="{5D9A7BCE-0E0A-4D98-85F0-D619D758D1D9}" srcId="{B2C1914A-4231-4E89-A88C-4459D4E30D19}" destId="{46A7A63D-94CE-4008-85DE-65DD8DA477ED}" srcOrd="1" destOrd="0" parTransId="{5A1E0DB6-E99C-4530-981C-BB63E86BF84F}" sibTransId="{D8431AD1-8686-4623-B0DE-3C4028BD5570}"/>
    <dgm:cxn modelId="{769765E2-49C3-4C78-AA19-7EEEE7F773C2}" srcId="{D993DDAF-2AEC-4E90-98C5-F750DD2BEDF3}" destId="{B21CE081-B406-44A0-878C-E9D25688B650}" srcOrd="0" destOrd="0" parTransId="{423A86EF-DE48-43A1-936A-FD258F24FA9B}" sibTransId="{66758758-6C99-4C28-8F44-EA76981E25AC}"/>
    <dgm:cxn modelId="{999433F8-71E5-43D5-8BBF-DFE8CBD6FF61}" type="presOf" srcId="{76B5A3E9-7452-49DB-8F37-50970EFC3C99}" destId="{3DB4C8A0-1502-4EF7-BCD8-9EC2E20301A5}" srcOrd="0" destOrd="0" presId="urn:microsoft.com/office/officeart/2005/8/layout/hierarchy4"/>
    <dgm:cxn modelId="{1C67F539-804B-41F5-A2E0-0D539A625E75}" type="presOf" srcId="{2DF30212-D88F-4203-A5C0-7047CF6285ED}" destId="{091F70B9-E52B-46E4-B9E8-E48ABC9C83C4}" srcOrd="0" destOrd="0" presId="urn:microsoft.com/office/officeart/2005/8/layout/hierarchy4"/>
    <dgm:cxn modelId="{F8A50E37-0ACC-4C4D-BD61-50CFA2A82235}" srcId="{8478C123-8DD8-40C9-84AF-E1598DE45A43}" destId="{13392F98-7496-4AD2-A3BB-5A52F7B22AB4}" srcOrd="0" destOrd="0" parTransId="{C055176E-4F0C-43F9-86E9-A4C7130966DE}" sibTransId="{CFA497C7-715F-422C-B0C4-1600422A0F29}"/>
    <dgm:cxn modelId="{E8A67131-4021-456B-8DD1-8DA4DFBD8C44}" type="presOf" srcId="{7A46BAA3-E58B-465A-A1D8-2C953B21783E}" destId="{120F4CF4-C19F-48A6-B6E5-EDA337B15CF5}" srcOrd="0" destOrd="0" presId="urn:microsoft.com/office/officeart/2005/8/layout/hierarchy4"/>
    <dgm:cxn modelId="{90A7B719-2870-4B7F-9438-75F332A518CE}" srcId="{B11C00E7-90EC-472C-A9DA-18D6209E3B50}" destId="{DFDD700D-B802-4931-A6B6-5F19E160D810}" srcOrd="0" destOrd="0" parTransId="{DEB35239-CD86-42F7-AAC7-91CB48F3F583}" sibTransId="{28AB8A84-BE90-47D8-A631-B1E758BAFBAF}"/>
    <dgm:cxn modelId="{B16B1D51-E117-4C34-8DE8-29B599F5FA62}" type="presOf" srcId="{8478C123-8DD8-40C9-84AF-E1598DE45A43}" destId="{B2ED8CB5-C53F-408C-A100-CED6C5340074}" srcOrd="0" destOrd="0" presId="urn:microsoft.com/office/officeart/2005/8/layout/hierarchy4"/>
    <dgm:cxn modelId="{F2833C9D-472D-439C-A76F-241C1D8515A8}" srcId="{B2C1914A-4231-4E89-A88C-4459D4E30D19}" destId="{2DF30212-D88F-4203-A5C0-7047CF6285ED}" srcOrd="0" destOrd="0" parTransId="{5F7533FF-E249-42A5-87F0-C52704AD93FC}" sibTransId="{3FFD57A1-4E03-49AB-B2CC-FA58532ED404}"/>
    <dgm:cxn modelId="{3FBC5254-B893-4B40-AED9-C8C24F64CD43}" srcId="{2DF30212-D88F-4203-A5C0-7047CF6285ED}" destId="{8478C123-8DD8-40C9-84AF-E1598DE45A43}" srcOrd="0" destOrd="0" parTransId="{21F60E46-EBCD-4315-86EF-AA8BFA43CEB5}" sibTransId="{A16A6BDA-FBDF-4A76-8D72-6FCAA8E95C6D}"/>
    <dgm:cxn modelId="{43D09290-1EDF-49A4-8CB2-E7FC3039975B}" srcId="{867B8FDA-3617-4C95-9765-79C6415E9002}" destId="{9CDB9AF7-8D8C-4829-B576-FF43D822B6E2}" srcOrd="0" destOrd="0" parTransId="{2DACD9A3-52D1-4266-91E0-06359413EE4A}" sibTransId="{4056A4F2-9000-46FA-8257-C56DB76D9908}"/>
    <dgm:cxn modelId="{3D04F836-4F88-40F0-BD94-C403763704B0}" type="presOf" srcId="{13392F98-7496-4AD2-A3BB-5A52F7B22AB4}" destId="{04A18B60-61EC-47A9-8C42-064A9358D4E5}" srcOrd="0" destOrd="0" presId="urn:microsoft.com/office/officeart/2005/8/layout/hierarchy4"/>
    <dgm:cxn modelId="{129A3DE1-DDE0-4757-905E-9D95E65126A4}" type="presOf" srcId="{D993DDAF-2AEC-4E90-98C5-F750DD2BEDF3}" destId="{756460C6-071D-4195-8946-21D72421C981}" srcOrd="0" destOrd="0" presId="urn:microsoft.com/office/officeart/2005/8/layout/hierarchy4"/>
    <dgm:cxn modelId="{FAD0DBAD-54F8-4B56-B3B5-C5C6985DCDB9}" type="presOf" srcId="{8A0DF5E2-F058-48F6-9E8B-E15B21C59C71}" destId="{433909EA-79B9-455D-9839-0CD1735F0AC2}" srcOrd="0" destOrd="0" presId="urn:microsoft.com/office/officeart/2005/8/layout/hierarchy4"/>
    <dgm:cxn modelId="{EBE5F163-6364-40AC-848E-B3C8AC07B952}" type="presParOf" srcId="{120F4CF4-C19F-48A6-B6E5-EDA337B15CF5}" destId="{75D9FBD8-F8D9-42C8-BEB8-450801D0F2A1}" srcOrd="0" destOrd="0" presId="urn:microsoft.com/office/officeart/2005/8/layout/hierarchy4"/>
    <dgm:cxn modelId="{70A32A39-EC2E-4BC8-8E2B-293140386B98}" type="presParOf" srcId="{75D9FBD8-F8D9-42C8-BEB8-450801D0F2A1}" destId="{433909EA-79B9-455D-9839-0CD1735F0AC2}" srcOrd="0" destOrd="0" presId="urn:microsoft.com/office/officeart/2005/8/layout/hierarchy4"/>
    <dgm:cxn modelId="{1B688AE1-E179-4322-8D9C-9005BD345759}" type="presParOf" srcId="{75D9FBD8-F8D9-42C8-BEB8-450801D0F2A1}" destId="{043E6A13-4A77-4BF8-864F-3C615E33F8D7}" srcOrd="1" destOrd="0" presId="urn:microsoft.com/office/officeart/2005/8/layout/hierarchy4"/>
    <dgm:cxn modelId="{7C041AAC-137C-4CB8-B2FB-BEB34C1251F5}" type="presParOf" srcId="{75D9FBD8-F8D9-42C8-BEB8-450801D0F2A1}" destId="{866D99AC-B97E-4A74-B314-B1C6557FA067}" srcOrd="2" destOrd="0" presId="urn:microsoft.com/office/officeart/2005/8/layout/hierarchy4"/>
    <dgm:cxn modelId="{90184958-F2C7-42B9-8A58-5A09EFB0CE91}" type="presParOf" srcId="{866D99AC-B97E-4A74-B314-B1C6557FA067}" destId="{2D1D5045-AE13-4C9C-A6EF-A30AC483A5EC}" srcOrd="0" destOrd="0" presId="urn:microsoft.com/office/officeart/2005/8/layout/hierarchy4"/>
    <dgm:cxn modelId="{AD98DD08-3C89-4C09-B21A-9B5B5244E04D}" type="presParOf" srcId="{2D1D5045-AE13-4C9C-A6EF-A30AC483A5EC}" destId="{E780EA7C-B10D-45AB-93D3-CF15795C6D02}" srcOrd="0" destOrd="0" presId="urn:microsoft.com/office/officeart/2005/8/layout/hierarchy4"/>
    <dgm:cxn modelId="{7BEF2AD3-428D-4B89-85FE-2DF8C06A026A}" type="presParOf" srcId="{2D1D5045-AE13-4C9C-A6EF-A30AC483A5EC}" destId="{721CDD80-7C2E-4EB8-9689-D20203C403A3}" srcOrd="1" destOrd="0" presId="urn:microsoft.com/office/officeart/2005/8/layout/hierarchy4"/>
    <dgm:cxn modelId="{788725D3-00A5-4B6D-AE19-865FE49DA180}" type="presParOf" srcId="{2D1D5045-AE13-4C9C-A6EF-A30AC483A5EC}" destId="{ED616AE9-DF2A-47C3-B00A-8BBDCC63D7AB}" srcOrd="2" destOrd="0" presId="urn:microsoft.com/office/officeart/2005/8/layout/hierarchy4"/>
    <dgm:cxn modelId="{F9F222FA-FDD9-4F23-A15B-9147568B2B58}" type="presParOf" srcId="{ED616AE9-DF2A-47C3-B00A-8BBDCC63D7AB}" destId="{1048123C-D8A4-44EE-A1DD-A49A286D00BE}" srcOrd="0" destOrd="0" presId="urn:microsoft.com/office/officeart/2005/8/layout/hierarchy4"/>
    <dgm:cxn modelId="{F73E166D-AFED-455E-BA89-F56E175F9A0C}" type="presParOf" srcId="{1048123C-D8A4-44EE-A1DD-A49A286D00BE}" destId="{4A82F9DD-9713-4C0D-8F9A-6AE97A101FDB}" srcOrd="0" destOrd="0" presId="urn:microsoft.com/office/officeart/2005/8/layout/hierarchy4"/>
    <dgm:cxn modelId="{02DF43B3-35E0-400B-B90A-63E1F4B1BE3B}" type="presParOf" srcId="{1048123C-D8A4-44EE-A1DD-A49A286D00BE}" destId="{C02BC181-B671-404E-9EF7-67B1A8BBFB50}" srcOrd="1" destOrd="0" presId="urn:microsoft.com/office/officeart/2005/8/layout/hierarchy4"/>
    <dgm:cxn modelId="{D8D9A73C-28F6-4FD2-8B69-50FCA734A2A3}" type="presParOf" srcId="{1048123C-D8A4-44EE-A1DD-A49A286D00BE}" destId="{87EBA5AA-8BC5-4D2C-9C0F-2A401E3FB418}" srcOrd="2" destOrd="0" presId="urn:microsoft.com/office/officeart/2005/8/layout/hierarchy4"/>
    <dgm:cxn modelId="{15718459-7D12-45FD-A806-F305B0799854}" type="presParOf" srcId="{87EBA5AA-8BC5-4D2C-9C0F-2A401E3FB418}" destId="{3D542389-68E6-45A7-880C-008E9C0E05FA}" srcOrd="0" destOrd="0" presId="urn:microsoft.com/office/officeart/2005/8/layout/hierarchy4"/>
    <dgm:cxn modelId="{F7DD330D-FF41-40FF-9EA9-20E9174924A5}" type="presParOf" srcId="{3D542389-68E6-45A7-880C-008E9C0E05FA}" destId="{DA077A58-7EFC-4B32-9A99-A6045EDF34CB}" srcOrd="0" destOrd="0" presId="urn:microsoft.com/office/officeart/2005/8/layout/hierarchy4"/>
    <dgm:cxn modelId="{5674FCF2-DF2F-4112-8825-EA742E0AA9DA}" type="presParOf" srcId="{3D542389-68E6-45A7-880C-008E9C0E05FA}" destId="{8E106A4E-9F48-436C-8F66-536108AC25D4}" srcOrd="1" destOrd="0" presId="urn:microsoft.com/office/officeart/2005/8/layout/hierarchy4"/>
    <dgm:cxn modelId="{657B7831-1BC1-41AE-9301-C4CFCFFD3679}" type="presParOf" srcId="{3D542389-68E6-45A7-880C-008E9C0E05FA}" destId="{5F66FD16-51EF-4C05-8139-6BCBC2296803}" srcOrd="2" destOrd="0" presId="urn:microsoft.com/office/officeart/2005/8/layout/hierarchy4"/>
    <dgm:cxn modelId="{1BD0435B-14BA-4C1F-9E29-F898ED050D74}" type="presParOf" srcId="{5F66FD16-51EF-4C05-8139-6BCBC2296803}" destId="{7DA9A417-04AA-49FE-A727-5E08B3D67BD0}" srcOrd="0" destOrd="0" presId="urn:microsoft.com/office/officeart/2005/8/layout/hierarchy4"/>
    <dgm:cxn modelId="{58FA8D58-7348-48EB-963C-579CB66863C8}" type="presParOf" srcId="{7DA9A417-04AA-49FE-A727-5E08B3D67BD0}" destId="{756460C6-071D-4195-8946-21D72421C981}" srcOrd="0" destOrd="0" presId="urn:microsoft.com/office/officeart/2005/8/layout/hierarchy4"/>
    <dgm:cxn modelId="{70E6A110-72D0-4C8D-B395-B68CD46A4AD2}" type="presParOf" srcId="{7DA9A417-04AA-49FE-A727-5E08B3D67BD0}" destId="{F2C5FDFD-0B2B-4350-803A-7A24415B6F52}" srcOrd="1" destOrd="0" presId="urn:microsoft.com/office/officeart/2005/8/layout/hierarchy4"/>
    <dgm:cxn modelId="{066BBA1C-E491-456F-8F91-377DC3E2B7D9}" type="presParOf" srcId="{7DA9A417-04AA-49FE-A727-5E08B3D67BD0}" destId="{69340F94-7312-425A-B8FF-8148C6EDF9B3}" srcOrd="2" destOrd="0" presId="urn:microsoft.com/office/officeart/2005/8/layout/hierarchy4"/>
    <dgm:cxn modelId="{BEAD280B-BACF-4236-86A0-A7263A7471D5}" type="presParOf" srcId="{69340F94-7312-425A-B8FF-8148C6EDF9B3}" destId="{86DC11F2-3192-4D6E-B23F-BEAFCD8562C1}" srcOrd="0" destOrd="0" presId="urn:microsoft.com/office/officeart/2005/8/layout/hierarchy4"/>
    <dgm:cxn modelId="{AF49C77E-9EC6-4989-8FC1-635D4F24D1BB}" type="presParOf" srcId="{86DC11F2-3192-4D6E-B23F-BEAFCD8562C1}" destId="{FC5A9CC9-F441-42EA-A554-87CC0E8D9CE4}" srcOrd="0" destOrd="0" presId="urn:microsoft.com/office/officeart/2005/8/layout/hierarchy4"/>
    <dgm:cxn modelId="{EE5E0204-B2EB-4661-A9D0-B1EEE4219742}" type="presParOf" srcId="{86DC11F2-3192-4D6E-B23F-BEAFCD8562C1}" destId="{0DCFA61A-BB8A-4884-BC56-A71D5D3E869D}" srcOrd="1" destOrd="0" presId="urn:microsoft.com/office/officeart/2005/8/layout/hierarchy4"/>
    <dgm:cxn modelId="{68542512-7C0D-45B4-80A6-48BA594D81F9}" type="presParOf" srcId="{87EBA5AA-8BC5-4D2C-9C0F-2A401E3FB418}" destId="{34B68B89-9BCF-4DCF-8AAA-DB117311B8C3}" srcOrd="1" destOrd="0" presId="urn:microsoft.com/office/officeart/2005/8/layout/hierarchy4"/>
    <dgm:cxn modelId="{C6949A0D-C997-4F6C-AB25-D5B57C6D4FF6}" type="presParOf" srcId="{87EBA5AA-8BC5-4D2C-9C0F-2A401E3FB418}" destId="{1C37EE90-C530-4B08-AEF1-7F22BD38B633}" srcOrd="2" destOrd="0" presId="urn:microsoft.com/office/officeart/2005/8/layout/hierarchy4"/>
    <dgm:cxn modelId="{A24066E7-B5E2-43DA-952D-5D4995310BF2}" type="presParOf" srcId="{1C37EE90-C530-4B08-AEF1-7F22BD38B633}" destId="{BF5A0E0A-7FD4-4465-B4A3-A2667955148C}" srcOrd="0" destOrd="0" presId="urn:microsoft.com/office/officeart/2005/8/layout/hierarchy4"/>
    <dgm:cxn modelId="{6953D4A1-7FE5-4EA6-934E-939AC6C6945E}" type="presParOf" srcId="{1C37EE90-C530-4B08-AEF1-7F22BD38B633}" destId="{D3C89D84-C859-46B6-8321-77CAB49909C4}" srcOrd="1" destOrd="0" presId="urn:microsoft.com/office/officeart/2005/8/layout/hierarchy4"/>
    <dgm:cxn modelId="{EA94227E-897D-4481-AE25-79D3E011E01A}" type="presParOf" srcId="{1C37EE90-C530-4B08-AEF1-7F22BD38B633}" destId="{9839F127-8788-4D52-967A-62754234193F}" srcOrd="2" destOrd="0" presId="urn:microsoft.com/office/officeart/2005/8/layout/hierarchy4"/>
    <dgm:cxn modelId="{A3D88DFE-8934-4F6A-857A-8176B5B8DC5D}" type="presParOf" srcId="{9839F127-8788-4D52-967A-62754234193F}" destId="{6E5A107B-30B7-421E-BECD-2B08E6C12BF6}" srcOrd="0" destOrd="0" presId="urn:microsoft.com/office/officeart/2005/8/layout/hierarchy4"/>
    <dgm:cxn modelId="{B236A75C-DC8A-453B-B30E-89A0575AF23D}" type="presParOf" srcId="{6E5A107B-30B7-421E-BECD-2B08E6C12BF6}" destId="{3DB4C8A0-1502-4EF7-BCD8-9EC2E20301A5}" srcOrd="0" destOrd="0" presId="urn:microsoft.com/office/officeart/2005/8/layout/hierarchy4"/>
    <dgm:cxn modelId="{9CEBA25A-411D-4274-BC60-5CF321DD9356}" type="presParOf" srcId="{6E5A107B-30B7-421E-BECD-2B08E6C12BF6}" destId="{41B90F71-831B-43C9-A01F-B256B89086B9}" srcOrd="1" destOrd="0" presId="urn:microsoft.com/office/officeart/2005/8/layout/hierarchy4"/>
    <dgm:cxn modelId="{9FAED18B-1786-4567-ADB8-07EEFE379509}" type="presParOf" srcId="{6E5A107B-30B7-421E-BECD-2B08E6C12BF6}" destId="{A1643E62-2139-4817-A4C0-86AAAA74FD4E}" srcOrd="2" destOrd="0" presId="urn:microsoft.com/office/officeart/2005/8/layout/hierarchy4"/>
    <dgm:cxn modelId="{95793DEF-4EB5-4155-A865-2785DADD5989}" type="presParOf" srcId="{A1643E62-2139-4817-A4C0-86AAAA74FD4E}" destId="{C109A441-EEE1-4C1B-8EF4-2E5EE2FA6497}" srcOrd="0" destOrd="0" presId="urn:microsoft.com/office/officeart/2005/8/layout/hierarchy4"/>
    <dgm:cxn modelId="{92BBAFF2-2CDE-41D0-86AD-71BCC820AC15}" type="presParOf" srcId="{C109A441-EEE1-4C1B-8EF4-2E5EE2FA6497}" destId="{5EEE048F-BD07-4AFE-89AA-FCB69E4730A3}" srcOrd="0" destOrd="0" presId="urn:microsoft.com/office/officeart/2005/8/layout/hierarchy4"/>
    <dgm:cxn modelId="{9B2DAAD6-8546-490C-96A1-3F5D9E7F210B}" type="presParOf" srcId="{C109A441-EEE1-4C1B-8EF4-2E5EE2FA6497}" destId="{BACB7DDF-43F7-4C9B-B365-D37A013BA422}" srcOrd="1" destOrd="0" presId="urn:microsoft.com/office/officeart/2005/8/layout/hierarchy4"/>
    <dgm:cxn modelId="{0B1BC4A8-FDF0-4024-9481-FE5B41C57519}" type="presParOf" srcId="{ED616AE9-DF2A-47C3-B00A-8BBDCC63D7AB}" destId="{CFAA0C93-2473-4214-B1F7-1ADACDBF1406}" srcOrd="1" destOrd="0" presId="urn:microsoft.com/office/officeart/2005/8/layout/hierarchy4"/>
    <dgm:cxn modelId="{EF6F7BA2-EF81-4578-A939-E2851EF22211}" type="presParOf" srcId="{ED616AE9-DF2A-47C3-B00A-8BBDCC63D7AB}" destId="{B6FE0C14-9D07-40D4-AE28-D9F92B69FCAA}" srcOrd="2" destOrd="0" presId="urn:microsoft.com/office/officeart/2005/8/layout/hierarchy4"/>
    <dgm:cxn modelId="{BFE47CD4-3EBA-4B5C-8C41-168D0EBE3279}" type="presParOf" srcId="{B6FE0C14-9D07-40D4-AE28-D9F92B69FCAA}" destId="{0ABD82DB-4CC1-405F-B69F-DC57CDCCC631}" srcOrd="0" destOrd="0" presId="urn:microsoft.com/office/officeart/2005/8/layout/hierarchy4"/>
    <dgm:cxn modelId="{8F5BD611-E64F-4A45-9677-C56F1615BFCC}" type="presParOf" srcId="{B6FE0C14-9D07-40D4-AE28-D9F92B69FCAA}" destId="{5A5D2692-7085-44AF-AEAA-B8258051166A}" srcOrd="1" destOrd="0" presId="urn:microsoft.com/office/officeart/2005/8/layout/hierarchy4"/>
    <dgm:cxn modelId="{E89D3175-7DAA-436F-84F7-9A9776F3167B}" type="presParOf" srcId="{B6FE0C14-9D07-40D4-AE28-D9F92B69FCAA}" destId="{8345AE0E-909B-491B-A95E-649B31140A96}" srcOrd="2" destOrd="0" presId="urn:microsoft.com/office/officeart/2005/8/layout/hierarchy4"/>
    <dgm:cxn modelId="{40AABA35-3138-4B3E-B1F1-05F3C49E8ADF}" type="presParOf" srcId="{8345AE0E-909B-491B-A95E-649B31140A96}" destId="{BD9362AB-40B8-48C3-96E2-1696AE7DEDF9}" srcOrd="0" destOrd="0" presId="urn:microsoft.com/office/officeart/2005/8/layout/hierarchy4"/>
    <dgm:cxn modelId="{FBDE0A21-6554-4C67-A7C1-59F722470E36}" type="presParOf" srcId="{BD9362AB-40B8-48C3-96E2-1696AE7DEDF9}" destId="{091F70B9-E52B-46E4-B9E8-E48ABC9C83C4}" srcOrd="0" destOrd="0" presId="urn:microsoft.com/office/officeart/2005/8/layout/hierarchy4"/>
    <dgm:cxn modelId="{331EDA7A-8A16-4BBC-BD15-627EC5A7D4EF}" type="presParOf" srcId="{BD9362AB-40B8-48C3-96E2-1696AE7DEDF9}" destId="{3A88E725-DD25-41A8-B53F-303965EB4D45}" srcOrd="1" destOrd="0" presId="urn:microsoft.com/office/officeart/2005/8/layout/hierarchy4"/>
    <dgm:cxn modelId="{C5C7C3CB-25F8-48B1-AE7F-EB80A5A6E8AA}" type="presParOf" srcId="{BD9362AB-40B8-48C3-96E2-1696AE7DEDF9}" destId="{E977558F-A7F9-4484-A787-EA3FB7EAA8C8}" srcOrd="2" destOrd="0" presId="urn:microsoft.com/office/officeart/2005/8/layout/hierarchy4"/>
    <dgm:cxn modelId="{4FE69FE8-76F8-4EA9-9DE6-438B670DA386}" type="presParOf" srcId="{E977558F-A7F9-4484-A787-EA3FB7EAA8C8}" destId="{F1DC5C1D-2E41-452F-AEF2-340882C55215}" srcOrd="0" destOrd="0" presId="urn:microsoft.com/office/officeart/2005/8/layout/hierarchy4"/>
    <dgm:cxn modelId="{45D5CEB1-1F59-4E5F-9709-DF3FDA8EBC42}" type="presParOf" srcId="{F1DC5C1D-2E41-452F-AEF2-340882C55215}" destId="{B2ED8CB5-C53F-408C-A100-CED6C5340074}" srcOrd="0" destOrd="0" presId="urn:microsoft.com/office/officeart/2005/8/layout/hierarchy4"/>
    <dgm:cxn modelId="{24FE22B4-D372-4F89-BE01-04BB9E7E858E}" type="presParOf" srcId="{F1DC5C1D-2E41-452F-AEF2-340882C55215}" destId="{194BBA01-F32B-4618-9D53-534474DE732A}" srcOrd="1" destOrd="0" presId="urn:microsoft.com/office/officeart/2005/8/layout/hierarchy4"/>
    <dgm:cxn modelId="{9DDBE35E-47C4-45E8-B59F-8AB14B14E807}" type="presParOf" srcId="{F1DC5C1D-2E41-452F-AEF2-340882C55215}" destId="{1D176191-5F81-45B6-9F1F-70E83799B9AB}" srcOrd="2" destOrd="0" presId="urn:microsoft.com/office/officeart/2005/8/layout/hierarchy4"/>
    <dgm:cxn modelId="{A9BFAB46-2451-468C-9FBA-02612F5578E6}" type="presParOf" srcId="{1D176191-5F81-45B6-9F1F-70E83799B9AB}" destId="{6E5828C7-60E8-43C2-8663-1E00AA82C6DE}" srcOrd="0" destOrd="0" presId="urn:microsoft.com/office/officeart/2005/8/layout/hierarchy4"/>
    <dgm:cxn modelId="{9CD71D94-33AA-44E3-9011-5F5E62961DBA}" type="presParOf" srcId="{6E5828C7-60E8-43C2-8663-1E00AA82C6DE}" destId="{04A18B60-61EC-47A9-8C42-064A9358D4E5}" srcOrd="0" destOrd="0" presId="urn:microsoft.com/office/officeart/2005/8/layout/hierarchy4"/>
    <dgm:cxn modelId="{D8D24AC4-8F22-4A37-BB35-E6AC5E9A087D}" type="presParOf" srcId="{6E5828C7-60E8-43C2-8663-1E00AA82C6DE}" destId="{B67B0FE8-E5FE-4697-877B-9A9BABA1568F}" srcOrd="1" destOrd="0" presId="urn:microsoft.com/office/officeart/2005/8/layout/hierarchy4"/>
    <dgm:cxn modelId="{4606E187-F839-433B-80BB-AADB4993E7BC}" type="presParOf" srcId="{8345AE0E-909B-491B-A95E-649B31140A96}" destId="{F044333F-9741-4DDC-9BF3-5B3F75A1EE80}" srcOrd="1" destOrd="0" presId="urn:microsoft.com/office/officeart/2005/8/layout/hierarchy4"/>
    <dgm:cxn modelId="{902C5CC6-50E4-40A5-9CEE-6297785220F1}" type="presParOf" srcId="{8345AE0E-909B-491B-A95E-649B31140A96}" destId="{E752A71E-D425-4280-84FD-A8B893A5BD5A}" srcOrd="2" destOrd="0" presId="urn:microsoft.com/office/officeart/2005/8/layout/hierarchy4"/>
    <dgm:cxn modelId="{6F763BD8-ECAB-4694-A823-F972321BF10B}" type="presParOf" srcId="{E752A71E-D425-4280-84FD-A8B893A5BD5A}" destId="{7618E201-85BD-442B-92A2-F36A28965F87}" srcOrd="0" destOrd="0" presId="urn:microsoft.com/office/officeart/2005/8/layout/hierarchy4"/>
    <dgm:cxn modelId="{7C87ADF6-0F07-4FBD-B4B3-C0FDF65C1DF8}" type="presParOf" srcId="{E752A71E-D425-4280-84FD-A8B893A5BD5A}" destId="{02D3E08C-3CFC-4D5B-A061-CD187F03399A}" srcOrd="1" destOrd="0" presId="urn:microsoft.com/office/officeart/2005/8/layout/hierarchy4"/>
    <dgm:cxn modelId="{E1663791-51AC-4858-89C8-A626055DD579}" type="presParOf" srcId="{E752A71E-D425-4280-84FD-A8B893A5BD5A}" destId="{061EBF33-D910-4330-9ECE-A71ED8BB5F94}" srcOrd="2" destOrd="0" presId="urn:microsoft.com/office/officeart/2005/8/layout/hierarchy4"/>
    <dgm:cxn modelId="{EC38E249-ADF9-42EA-9582-A2577DE5F9D6}" type="presParOf" srcId="{061EBF33-D910-4330-9ECE-A71ED8BB5F94}" destId="{CF670293-B05B-474E-B361-A291249F950B}" srcOrd="0" destOrd="0" presId="urn:microsoft.com/office/officeart/2005/8/layout/hierarchy4"/>
    <dgm:cxn modelId="{8C3D54DF-87E3-493F-8FC3-63E175E97C28}" type="presParOf" srcId="{CF670293-B05B-474E-B361-A291249F950B}" destId="{23413EC0-E228-4BA0-807F-CCF04A39E200}" srcOrd="0" destOrd="0" presId="urn:microsoft.com/office/officeart/2005/8/layout/hierarchy4"/>
    <dgm:cxn modelId="{63AB783D-D1C0-4EEF-9C60-2D220AA5DFC6}" type="presParOf" srcId="{CF670293-B05B-474E-B361-A291249F950B}" destId="{A750A619-00CE-4571-B7EC-D10C6002317A}" srcOrd="1" destOrd="0" presId="urn:microsoft.com/office/officeart/2005/8/layout/hierarchy4"/>
    <dgm:cxn modelId="{657069B7-23C5-4D22-B76F-DD6582EFBF08}" type="presParOf" srcId="{CF670293-B05B-474E-B361-A291249F950B}" destId="{F5B99ABD-D640-47AB-9DD2-49CCD6480D33}" srcOrd="2" destOrd="0" presId="urn:microsoft.com/office/officeart/2005/8/layout/hierarchy4"/>
    <dgm:cxn modelId="{6F463D1C-4600-49E6-AC52-1E8529F3EAE5}" type="presParOf" srcId="{F5B99ABD-D640-47AB-9DD2-49CCD6480D33}" destId="{B4E0E44B-DC90-4A8A-BFCB-C0897F83DA0A}" srcOrd="0" destOrd="0" presId="urn:microsoft.com/office/officeart/2005/8/layout/hierarchy4"/>
    <dgm:cxn modelId="{9FB11FD4-BCE1-4C0D-BAFB-62DC1A6440C6}" type="presParOf" srcId="{B4E0E44B-DC90-4A8A-BFCB-C0897F83DA0A}" destId="{C4C4C0B5-4960-4CBA-BEFA-CE5E64098B09}" srcOrd="0" destOrd="0" presId="urn:microsoft.com/office/officeart/2005/8/layout/hierarchy4"/>
    <dgm:cxn modelId="{3B55638C-1F7C-4EC6-AA54-E5598F566C60}" type="presParOf" srcId="{B4E0E44B-DC90-4A8A-BFCB-C0897F83DA0A}" destId="{C07B80DB-4C89-47CF-B91F-EEBDAAE8AA5B}" srcOrd="1" destOrd="0" presId="urn:microsoft.com/office/officeart/2005/8/layout/hierarchy4"/>
    <dgm:cxn modelId="{B385DFCA-52AF-444B-A0E0-BF740F3FC15D}" type="presParOf" srcId="{120F4CF4-C19F-48A6-B6E5-EDA337B15CF5}" destId="{029EC22B-5F7D-4775-936D-99120E8042A9}" srcOrd="1" destOrd="0" presId="urn:microsoft.com/office/officeart/2005/8/layout/hierarchy4"/>
    <dgm:cxn modelId="{EC643F37-C2CB-4E30-980A-78B94513B8E3}" type="presParOf" srcId="{120F4CF4-C19F-48A6-B6E5-EDA337B15CF5}" destId="{FE9DCE2E-D79A-43BD-810C-4EBA8BACC56F}" srcOrd="2" destOrd="0" presId="urn:microsoft.com/office/officeart/2005/8/layout/hierarchy4"/>
    <dgm:cxn modelId="{6089427E-4C96-4448-B6AB-4987A9EE2541}" type="presParOf" srcId="{FE9DCE2E-D79A-43BD-810C-4EBA8BACC56F}" destId="{4C4BB9FC-5742-43AE-A6C4-17E25DE27F29}" srcOrd="0" destOrd="0" presId="urn:microsoft.com/office/officeart/2005/8/layout/hierarchy4"/>
    <dgm:cxn modelId="{B84CEBD3-88F1-40E4-B045-E9B611E3B047}" type="presParOf" srcId="{FE9DCE2E-D79A-43BD-810C-4EBA8BACC56F}" destId="{E112D15A-E5BE-49DE-83B9-718A4AAB671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C05955B-5C1D-4615-BEF3-2AF80F6B70BC}" type="doc">
      <dgm:prSet loTypeId="urn:microsoft.com/office/officeart/2005/8/layout/radial3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hu-HU"/>
        </a:p>
      </dgm:t>
    </dgm:pt>
    <dgm:pt modelId="{DDE694CA-3053-46B4-885A-66D405A7F2FD}">
      <dgm:prSet phldrT="[Szöveg]"/>
      <dgm:spPr>
        <a:xfrm>
          <a:off x="899219" y="1096863"/>
          <a:ext cx="2240160" cy="2240160"/>
        </a:xfrm>
        <a:prstGeom prst="ellipse">
          <a:avLst/>
        </a:prstGeom>
        <a:solidFill>
          <a:srgbClr val="A5C249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hu-HU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Miskolci Egyetem Magyar Nyelv- és Irodalomtudományi Intézet oktatói, hallgatói</a:t>
          </a:r>
          <a:endParaRPr lang="hu-HU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gm:t>
    </dgm:pt>
    <dgm:pt modelId="{58ADAD82-150C-4482-AE85-2B67D4026E4B}" type="parTrans" cxnId="{E9916EEA-7488-4D3F-974C-B54CC9A852A5}">
      <dgm:prSet/>
      <dgm:spPr/>
      <dgm:t>
        <a:bodyPr/>
        <a:lstStyle/>
        <a:p>
          <a:endParaRPr lang="hu-HU"/>
        </a:p>
      </dgm:t>
    </dgm:pt>
    <dgm:pt modelId="{4645E9FB-6C42-4C33-A26A-A275FCBDDCBE}" type="sibTrans" cxnId="{E9916EEA-7488-4D3F-974C-B54CC9A852A5}">
      <dgm:prSet/>
      <dgm:spPr/>
      <dgm:t>
        <a:bodyPr/>
        <a:lstStyle/>
        <a:p>
          <a:endParaRPr lang="hu-HU"/>
        </a:p>
      </dgm:t>
    </dgm:pt>
    <dgm:pt modelId="{C2CCD695-E562-4291-A41D-493E53B88B3A}">
      <dgm:prSet phldrT="[Szöveg]"/>
      <dgm:spPr>
        <a:xfrm>
          <a:off x="1459259" y="198043"/>
          <a:ext cx="1120080" cy="1120080"/>
        </a:xfrm>
        <a:prstGeom prst="ellipse">
          <a:avLst/>
        </a:prstGeom>
        <a:solidFill>
          <a:srgbClr val="A5C249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hu-HU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ELTE PPK pedagógia szakértő</a:t>
          </a:r>
          <a:endParaRPr lang="hu-HU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gm:t>
    </dgm:pt>
    <dgm:pt modelId="{699A3CE8-0EC0-446F-9349-5BBC4E3798D6}" type="parTrans" cxnId="{26169875-690F-4EEF-A038-650D3A53DA57}">
      <dgm:prSet/>
      <dgm:spPr/>
      <dgm:t>
        <a:bodyPr/>
        <a:lstStyle/>
        <a:p>
          <a:endParaRPr lang="hu-HU"/>
        </a:p>
      </dgm:t>
    </dgm:pt>
    <dgm:pt modelId="{7476DB83-90BE-40B3-ADAE-3A54F8356AB4}" type="sibTrans" cxnId="{26169875-690F-4EEF-A038-650D3A53DA57}">
      <dgm:prSet/>
      <dgm:spPr/>
      <dgm:t>
        <a:bodyPr/>
        <a:lstStyle/>
        <a:p>
          <a:endParaRPr lang="hu-HU"/>
        </a:p>
      </dgm:t>
    </dgm:pt>
    <dgm:pt modelId="{438735FD-0181-49EC-A864-B19FFD57E127}">
      <dgm:prSet phldrT="[Szöveg]"/>
      <dgm:spPr>
        <a:xfrm>
          <a:off x="2490829" y="625334"/>
          <a:ext cx="1120080" cy="1120080"/>
        </a:xfrm>
        <a:prstGeom prst="ellipse">
          <a:avLst/>
        </a:prstGeom>
        <a:solidFill>
          <a:srgbClr val="A5C249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hu-HU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Külső szakértők</a:t>
          </a:r>
          <a:endParaRPr lang="hu-HU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gm:t>
    </dgm:pt>
    <dgm:pt modelId="{410E37CC-86E5-4207-876C-D3BB3F0079F0}" type="parTrans" cxnId="{430BD659-0054-45A7-BCFB-0E9F6AF9D89F}">
      <dgm:prSet/>
      <dgm:spPr/>
      <dgm:t>
        <a:bodyPr/>
        <a:lstStyle/>
        <a:p>
          <a:endParaRPr lang="hu-HU"/>
        </a:p>
      </dgm:t>
    </dgm:pt>
    <dgm:pt modelId="{C955C8C4-754A-4009-8437-3AB2DB734AE4}" type="sibTrans" cxnId="{430BD659-0054-45A7-BCFB-0E9F6AF9D89F}">
      <dgm:prSet/>
      <dgm:spPr/>
      <dgm:t>
        <a:bodyPr/>
        <a:lstStyle/>
        <a:p>
          <a:endParaRPr lang="hu-HU"/>
        </a:p>
      </dgm:t>
    </dgm:pt>
    <dgm:pt modelId="{04EBF9E1-F41E-4532-83F7-0B663EF11FEE}">
      <dgm:prSet phldrT="[Szöveg]"/>
      <dgm:spPr>
        <a:xfrm>
          <a:off x="427690" y="2688473"/>
          <a:ext cx="1120080" cy="1120080"/>
        </a:xfrm>
        <a:prstGeom prst="ellipse">
          <a:avLst/>
        </a:prstGeom>
        <a:solidFill>
          <a:srgbClr val="A5C249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hu-HU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AMAPED</a:t>
          </a:r>
          <a:endParaRPr lang="hu-HU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gm:t>
    </dgm:pt>
    <dgm:pt modelId="{357DE651-6FBA-4070-A3EC-453CD5C5B311}" type="parTrans" cxnId="{5E41BFA9-669C-452F-B0D0-46D87B9A2577}">
      <dgm:prSet/>
      <dgm:spPr/>
      <dgm:t>
        <a:bodyPr/>
        <a:lstStyle/>
        <a:p>
          <a:endParaRPr lang="hu-HU"/>
        </a:p>
      </dgm:t>
    </dgm:pt>
    <dgm:pt modelId="{ABCD8A65-B5E2-4630-855D-DD131098F0E7}" type="sibTrans" cxnId="{5E41BFA9-669C-452F-B0D0-46D87B9A2577}">
      <dgm:prSet/>
      <dgm:spPr/>
      <dgm:t>
        <a:bodyPr/>
        <a:lstStyle/>
        <a:p>
          <a:endParaRPr lang="hu-HU"/>
        </a:p>
      </dgm:t>
    </dgm:pt>
    <dgm:pt modelId="{F249E1C1-CE27-441F-92B8-7173E9560F3D}">
      <dgm:prSet/>
      <dgm:spPr>
        <a:xfrm>
          <a:off x="1459259" y="3115763"/>
          <a:ext cx="1120080" cy="1120080"/>
        </a:xfrm>
        <a:prstGeom prst="ellipse">
          <a:avLst/>
        </a:prstGeom>
        <a:solidFill>
          <a:srgbClr val="A5C249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hu-HU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Herman Ottó Múzeum</a:t>
          </a:r>
          <a:endParaRPr lang="hu-HU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gm:t>
    </dgm:pt>
    <dgm:pt modelId="{9D2FE750-43C2-4C84-B830-C913ABBD45A3}" type="parTrans" cxnId="{9269B7F9-66A0-4122-8BB2-C201396284E9}">
      <dgm:prSet/>
      <dgm:spPr/>
      <dgm:t>
        <a:bodyPr/>
        <a:lstStyle/>
        <a:p>
          <a:endParaRPr lang="hu-HU"/>
        </a:p>
      </dgm:t>
    </dgm:pt>
    <dgm:pt modelId="{EEE78008-7D48-40F8-B4B8-660AB6E268F2}" type="sibTrans" cxnId="{9269B7F9-66A0-4122-8BB2-C201396284E9}">
      <dgm:prSet/>
      <dgm:spPr/>
      <dgm:t>
        <a:bodyPr/>
        <a:lstStyle/>
        <a:p>
          <a:endParaRPr lang="hu-HU"/>
        </a:p>
      </dgm:t>
    </dgm:pt>
    <dgm:pt modelId="{E5826154-6180-46A9-8F4B-F0FBF63444CD}">
      <dgm:prSet/>
      <dgm:spPr>
        <a:xfrm>
          <a:off x="2490829" y="2688473"/>
          <a:ext cx="1120080" cy="1120080"/>
        </a:xfrm>
        <a:prstGeom prst="ellipse">
          <a:avLst/>
        </a:prstGeom>
        <a:solidFill>
          <a:srgbClr val="A5C249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hu-HU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BÁH</a:t>
          </a:r>
        </a:p>
        <a:p>
          <a:r>
            <a:rPr lang="hu-HU" dirty="0" err="1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É-moi</a:t>
          </a:r>
          <a:r>
            <a:rPr lang="hu-HU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 </a:t>
          </a:r>
          <a:r>
            <a:rPr lang="hu-HU" dirty="0" err="1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Reg</a:t>
          </a:r>
          <a:r>
            <a:rPr lang="hu-HU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.</a:t>
          </a:r>
        </a:p>
        <a:p>
          <a:r>
            <a:rPr lang="hu-HU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Igazgatóság</a:t>
          </a:r>
          <a:endParaRPr lang="hu-HU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gm:t>
    </dgm:pt>
    <dgm:pt modelId="{5E7AFC60-6BFD-43A7-807F-2DA715D1C53C}" type="sibTrans" cxnId="{0C913A49-0D30-47BB-B278-559530401075}">
      <dgm:prSet/>
      <dgm:spPr/>
      <dgm:t>
        <a:bodyPr/>
        <a:lstStyle/>
        <a:p>
          <a:endParaRPr lang="hu-HU"/>
        </a:p>
      </dgm:t>
    </dgm:pt>
    <dgm:pt modelId="{EFC1AF78-755D-4C54-8A14-54EE99DA1D21}" type="parTrans" cxnId="{0C913A49-0D30-47BB-B278-559530401075}">
      <dgm:prSet/>
      <dgm:spPr/>
      <dgm:t>
        <a:bodyPr/>
        <a:lstStyle/>
        <a:p>
          <a:endParaRPr lang="hu-HU"/>
        </a:p>
      </dgm:t>
    </dgm:pt>
    <dgm:pt modelId="{249E24CD-8B4A-4529-BFB8-EBF4E8E7F06B}">
      <dgm:prSet phldrT="[Szöveg]"/>
      <dgm:spPr>
        <a:xfrm>
          <a:off x="2918119" y="1656903"/>
          <a:ext cx="1120080" cy="1120080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hu-HU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Partner iskolák</a:t>
          </a:r>
          <a:endParaRPr lang="hu-HU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gm:t>
    </dgm:pt>
    <dgm:pt modelId="{5B329454-C660-487B-A26E-87830707F811}" type="sibTrans" cxnId="{2A959F49-AFD2-4290-A84C-74ED8197BC74}">
      <dgm:prSet/>
      <dgm:spPr/>
      <dgm:t>
        <a:bodyPr/>
        <a:lstStyle/>
        <a:p>
          <a:endParaRPr lang="hu-HU"/>
        </a:p>
      </dgm:t>
    </dgm:pt>
    <dgm:pt modelId="{275F87A1-758E-48C5-AAE0-FFEC47ED0AA8}" type="parTrans" cxnId="{2A959F49-AFD2-4290-A84C-74ED8197BC74}">
      <dgm:prSet/>
      <dgm:spPr/>
      <dgm:t>
        <a:bodyPr/>
        <a:lstStyle/>
        <a:p>
          <a:endParaRPr lang="hu-HU"/>
        </a:p>
      </dgm:t>
    </dgm:pt>
    <dgm:pt modelId="{252C5104-1827-4DDC-B18C-18CAF8CDC5CD}">
      <dgm:prSet/>
      <dgm:spPr>
        <a:xfrm>
          <a:off x="399" y="1656903"/>
          <a:ext cx="1120080" cy="1120080"/>
        </a:xfrm>
        <a:prstGeom prst="ellipse">
          <a:avLst/>
        </a:prstGeom>
        <a:solidFill>
          <a:srgbClr val="A5C249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hu-HU" dirty="0" err="1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É-mo-i</a:t>
          </a:r>
          <a:endParaRPr lang="hu-HU" dirty="0" smtClean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  <a:p>
          <a:r>
            <a:rPr lang="hu-HU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Regionális Munkaügyi Központ</a:t>
          </a:r>
          <a:endParaRPr lang="hu-HU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gm:t>
    </dgm:pt>
    <dgm:pt modelId="{6AFCFF35-71D1-45A1-92D4-7545A2A2414B}" type="parTrans" cxnId="{3579BD52-06EC-47E7-B3C5-49144CE2D8D5}">
      <dgm:prSet/>
      <dgm:spPr/>
      <dgm:t>
        <a:bodyPr/>
        <a:lstStyle/>
        <a:p>
          <a:endParaRPr lang="hu-HU"/>
        </a:p>
      </dgm:t>
    </dgm:pt>
    <dgm:pt modelId="{8F60F852-D035-4106-8C91-21D253EAC276}" type="sibTrans" cxnId="{3579BD52-06EC-47E7-B3C5-49144CE2D8D5}">
      <dgm:prSet/>
      <dgm:spPr/>
      <dgm:t>
        <a:bodyPr/>
        <a:lstStyle/>
        <a:p>
          <a:endParaRPr lang="hu-HU"/>
        </a:p>
      </dgm:t>
    </dgm:pt>
    <dgm:pt modelId="{C12EE226-4C6E-4DE8-AF71-0AA38E8EF7CA}">
      <dgm:prSet/>
      <dgm:spPr>
        <a:xfrm>
          <a:off x="427690" y="625334"/>
          <a:ext cx="1120080" cy="1120080"/>
        </a:xfrm>
        <a:prstGeom prst="ellipse">
          <a:avLst/>
        </a:prstGeom>
        <a:solidFill>
          <a:srgbClr val="FFFF00">
            <a:alpha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hu-HU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Egyéni kipróbálók</a:t>
          </a:r>
        </a:p>
        <a:p>
          <a:r>
            <a:rPr lang="hu-HU" dirty="0" err="1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HHH-s</a:t>
          </a:r>
          <a:r>
            <a:rPr lang="hu-HU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 gyerekekkel</a:t>
          </a:r>
          <a:endParaRPr lang="hu-HU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gm:t>
    </dgm:pt>
    <dgm:pt modelId="{64005672-5FC2-433B-8EED-13AD5614B619}" type="parTrans" cxnId="{0D32973B-FC07-4D8E-B0F8-CBEA1EFAC9E5}">
      <dgm:prSet/>
      <dgm:spPr/>
      <dgm:t>
        <a:bodyPr/>
        <a:lstStyle/>
        <a:p>
          <a:endParaRPr lang="hu-HU"/>
        </a:p>
      </dgm:t>
    </dgm:pt>
    <dgm:pt modelId="{B0C71402-38D5-4CD3-BD2A-8080EC22FC30}" type="sibTrans" cxnId="{0D32973B-FC07-4D8E-B0F8-CBEA1EFAC9E5}">
      <dgm:prSet/>
      <dgm:spPr/>
      <dgm:t>
        <a:bodyPr/>
        <a:lstStyle/>
        <a:p>
          <a:endParaRPr lang="hu-HU"/>
        </a:p>
      </dgm:t>
    </dgm:pt>
    <dgm:pt modelId="{2BE5FC7D-4ABE-46B0-A725-07CB81A653A7}" type="pres">
      <dgm:prSet presAssocID="{EC05955B-5C1D-4615-BEF3-2AF80F6B70B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56E23586-4515-4593-8E72-10BD2E4A702E}" type="pres">
      <dgm:prSet presAssocID="{EC05955B-5C1D-4615-BEF3-2AF80F6B70BC}" presName="radial" presStyleCnt="0">
        <dgm:presLayoutVars>
          <dgm:animLvl val="ctr"/>
        </dgm:presLayoutVars>
      </dgm:prSet>
      <dgm:spPr/>
    </dgm:pt>
    <dgm:pt modelId="{F08C71D4-3179-4FFB-8C00-57077F1064FB}" type="pres">
      <dgm:prSet presAssocID="{DDE694CA-3053-46B4-885A-66D405A7F2FD}" presName="centerShape" presStyleLbl="vennNode1" presStyleIdx="0" presStyleCnt="9"/>
      <dgm:spPr/>
      <dgm:t>
        <a:bodyPr/>
        <a:lstStyle/>
        <a:p>
          <a:endParaRPr lang="hu-HU"/>
        </a:p>
      </dgm:t>
    </dgm:pt>
    <dgm:pt modelId="{D3B543B7-EA19-41E6-89AB-E2FF691D07A9}" type="pres">
      <dgm:prSet presAssocID="{C2CCD695-E562-4291-A41D-493E53B88B3A}" presName="node" presStyleLbl="vennNode1" presStyleIdx="1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B1D6979-BFA5-4290-9CE1-A89DEC5E0967}" type="pres">
      <dgm:prSet presAssocID="{438735FD-0181-49EC-A864-B19FFD57E127}" presName="node" presStyleLbl="vennNode1" presStyleIdx="2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8309EAF-F552-47B5-A2D3-6EB1BFD3A6C1}" type="pres">
      <dgm:prSet presAssocID="{249E24CD-8B4A-4529-BFB8-EBF4E8E7F06B}" presName="node" presStyleLbl="vennNode1" presStyleIdx="3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3D61A9C-3660-4B87-8A6D-C7366D825F2C}" type="pres">
      <dgm:prSet presAssocID="{E5826154-6180-46A9-8F4B-F0FBF63444CD}" presName="node" presStyleLbl="vennNode1" presStyleIdx="4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828FB66-0025-48F7-9349-AE064536844E}" type="pres">
      <dgm:prSet presAssocID="{F249E1C1-CE27-441F-92B8-7173E9560F3D}" presName="node" presStyleLbl="vennNode1" presStyleIdx="5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13BA60B-45FC-4920-98BF-BB969D888873}" type="pres">
      <dgm:prSet presAssocID="{04EBF9E1-F41E-4532-83F7-0B663EF11FEE}" presName="node" presStyleLbl="vennNode1" presStyleIdx="6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F4C0189-6EFD-4F71-8ECC-94532EFF2EB1}" type="pres">
      <dgm:prSet presAssocID="{252C5104-1827-4DDC-B18C-18CAF8CDC5CD}" presName="node" presStyleLbl="vennNode1" presStyleIdx="7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0CB9753-4978-4489-A5E4-AB068BF1E410}" type="pres">
      <dgm:prSet presAssocID="{C12EE226-4C6E-4DE8-AF71-0AA38E8EF7CA}" presName="node" presStyleLbl="vennNode1" presStyleIdx="8" presStyleCnt="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E9916EEA-7488-4D3F-974C-B54CC9A852A5}" srcId="{EC05955B-5C1D-4615-BEF3-2AF80F6B70BC}" destId="{DDE694CA-3053-46B4-885A-66D405A7F2FD}" srcOrd="0" destOrd="0" parTransId="{58ADAD82-150C-4482-AE85-2B67D4026E4B}" sibTransId="{4645E9FB-6C42-4C33-A26A-A275FCBDDCBE}"/>
    <dgm:cxn modelId="{0C913A49-0D30-47BB-B278-559530401075}" srcId="{DDE694CA-3053-46B4-885A-66D405A7F2FD}" destId="{E5826154-6180-46A9-8F4B-F0FBF63444CD}" srcOrd="3" destOrd="0" parTransId="{EFC1AF78-755D-4C54-8A14-54EE99DA1D21}" sibTransId="{5E7AFC60-6BFD-43A7-807F-2DA715D1C53C}"/>
    <dgm:cxn modelId="{0D32973B-FC07-4D8E-B0F8-CBEA1EFAC9E5}" srcId="{DDE694CA-3053-46B4-885A-66D405A7F2FD}" destId="{C12EE226-4C6E-4DE8-AF71-0AA38E8EF7CA}" srcOrd="7" destOrd="0" parTransId="{64005672-5FC2-433B-8EED-13AD5614B619}" sibTransId="{B0C71402-38D5-4CD3-BD2A-8080EC22FC30}"/>
    <dgm:cxn modelId="{DE9748EE-3D4F-4481-AFFC-4B68FF2044D5}" type="presOf" srcId="{E5826154-6180-46A9-8F4B-F0FBF63444CD}" destId="{D3D61A9C-3660-4B87-8A6D-C7366D825F2C}" srcOrd="0" destOrd="0" presId="urn:microsoft.com/office/officeart/2005/8/layout/radial3"/>
    <dgm:cxn modelId="{D3B6308B-5876-4607-A28E-C71A547974CF}" type="presOf" srcId="{438735FD-0181-49EC-A864-B19FFD57E127}" destId="{8B1D6979-BFA5-4290-9CE1-A89DEC5E0967}" srcOrd="0" destOrd="0" presId="urn:microsoft.com/office/officeart/2005/8/layout/radial3"/>
    <dgm:cxn modelId="{430BD659-0054-45A7-BCFB-0E9F6AF9D89F}" srcId="{DDE694CA-3053-46B4-885A-66D405A7F2FD}" destId="{438735FD-0181-49EC-A864-B19FFD57E127}" srcOrd="1" destOrd="0" parTransId="{410E37CC-86E5-4207-876C-D3BB3F0079F0}" sibTransId="{C955C8C4-754A-4009-8437-3AB2DB734AE4}"/>
    <dgm:cxn modelId="{2A959F49-AFD2-4290-A84C-74ED8197BC74}" srcId="{DDE694CA-3053-46B4-885A-66D405A7F2FD}" destId="{249E24CD-8B4A-4529-BFB8-EBF4E8E7F06B}" srcOrd="2" destOrd="0" parTransId="{275F87A1-758E-48C5-AAE0-FFEC47ED0AA8}" sibTransId="{5B329454-C660-487B-A26E-87830707F811}"/>
    <dgm:cxn modelId="{3F6D7443-74DF-45D6-BE9D-57DA18B49783}" type="presOf" srcId="{249E24CD-8B4A-4529-BFB8-EBF4E8E7F06B}" destId="{98309EAF-F552-47B5-A2D3-6EB1BFD3A6C1}" srcOrd="0" destOrd="0" presId="urn:microsoft.com/office/officeart/2005/8/layout/radial3"/>
    <dgm:cxn modelId="{BAE8E155-D22F-437B-9DA6-7013AA6F8565}" type="presOf" srcId="{DDE694CA-3053-46B4-885A-66D405A7F2FD}" destId="{F08C71D4-3179-4FFB-8C00-57077F1064FB}" srcOrd="0" destOrd="0" presId="urn:microsoft.com/office/officeart/2005/8/layout/radial3"/>
    <dgm:cxn modelId="{26169875-690F-4EEF-A038-650D3A53DA57}" srcId="{DDE694CA-3053-46B4-885A-66D405A7F2FD}" destId="{C2CCD695-E562-4291-A41D-493E53B88B3A}" srcOrd="0" destOrd="0" parTransId="{699A3CE8-0EC0-446F-9349-5BBC4E3798D6}" sibTransId="{7476DB83-90BE-40B3-ADAE-3A54F8356AB4}"/>
    <dgm:cxn modelId="{B147262C-30B9-45DB-AECD-A99FBB5F4F92}" type="presOf" srcId="{C12EE226-4C6E-4DE8-AF71-0AA38E8EF7CA}" destId="{40CB9753-4978-4489-A5E4-AB068BF1E410}" srcOrd="0" destOrd="0" presId="urn:microsoft.com/office/officeart/2005/8/layout/radial3"/>
    <dgm:cxn modelId="{847DE1B2-4492-4BDF-B072-748556B659AF}" type="presOf" srcId="{EC05955B-5C1D-4615-BEF3-2AF80F6B70BC}" destId="{2BE5FC7D-4ABE-46B0-A725-07CB81A653A7}" srcOrd="0" destOrd="0" presId="urn:microsoft.com/office/officeart/2005/8/layout/radial3"/>
    <dgm:cxn modelId="{FCDE2454-13AF-40B5-A726-678B3D56FEAC}" type="presOf" srcId="{252C5104-1827-4DDC-B18C-18CAF8CDC5CD}" destId="{8F4C0189-6EFD-4F71-8ECC-94532EFF2EB1}" srcOrd="0" destOrd="0" presId="urn:microsoft.com/office/officeart/2005/8/layout/radial3"/>
    <dgm:cxn modelId="{6DC6D4E6-EF74-4DD6-8C36-61B75E034D35}" type="presOf" srcId="{04EBF9E1-F41E-4532-83F7-0B663EF11FEE}" destId="{813BA60B-45FC-4920-98BF-BB969D888873}" srcOrd="0" destOrd="0" presId="urn:microsoft.com/office/officeart/2005/8/layout/radial3"/>
    <dgm:cxn modelId="{9269B7F9-66A0-4122-8BB2-C201396284E9}" srcId="{DDE694CA-3053-46B4-885A-66D405A7F2FD}" destId="{F249E1C1-CE27-441F-92B8-7173E9560F3D}" srcOrd="4" destOrd="0" parTransId="{9D2FE750-43C2-4C84-B830-C913ABBD45A3}" sibTransId="{EEE78008-7D48-40F8-B4B8-660AB6E268F2}"/>
    <dgm:cxn modelId="{D253A012-761C-4160-92FC-EB1C89360B55}" type="presOf" srcId="{C2CCD695-E562-4291-A41D-493E53B88B3A}" destId="{D3B543B7-EA19-41E6-89AB-E2FF691D07A9}" srcOrd="0" destOrd="0" presId="urn:microsoft.com/office/officeart/2005/8/layout/radial3"/>
    <dgm:cxn modelId="{3579BD52-06EC-47E7-B3C5-49144CE2D8D5}" srcId="{DDE694CA-3053-46B4-885A-66D405A7F2FD}" destId="{252C5104-1827-4DDC-B18C-18CAF8CDC5CD}" srcOrd="6" destOrd="0" parTransId="{6AFCFF35-71D1-45A1-92D4-7545A2A2414B}" sibTransId="{8F60F852-D035-4106-8C91-21D253EAC276}"/>
    <dgm:cxn modelId="{5E41BFA9-669C-452F-B0D0-46D87B9A2577}" srcId="{DDE694CA-3053-46B4-885A-66D405A7F2FD}" destId="{04EBF9E1-F41E-4532-83F7-0B663EF11FEE}" srcOrd="5" destOrd="0" parTransId="{357DE651-6FBA-4070-A3EC-453CD5C5B311}" sibTransId="{ABCD8A65-B5E2-4630-855D-DD131098F0E7}"/>
    <dgm:cxn modelId="{34C0EE87-197A-450F-A1F9-05EC3A0A961C}" type="presOf" srcId="{F249E1C1-CE27-441F-92B8-7173E9560F3D}" destId="{5828FB66-0025-48F7-9349-AE064536844E}" srcOrd="0" destOrd="0" presId="urn:microsoft.com/office/officeart/2005/8/layout/radial3"/>
    <dgm:cxn modelId="{38891EE9-12EB-43FA-A3F8-637B7262D6D6}" type="presParOf" srcId="{2BE5FC7D-4ABE-46B0-A725-07CB81A653A7}" destId="{56E23586-4515-4593-8E72-10BD2E4A702E}" srcOrd="0" destOrd="0" presId="urn:microsoft.com/office/officeart/2005/8/layout/radial3"/>
    <dgm:cxn modelId="{B6290F87-ABDA-4F09-B2A2-3BB5CD331318}" type="presParOf" srcId="{56E23586-4515-4593-8E72-10BD2E4A702E}" destId="{F08C71D4-3179-4FFB-8C00-57077F1064FB}" srcOrd="0" destOrd="0" presId="urn:microsoft.com/office/officeart/2005/8/layout/radial3"/>
    <dgm:cxn modelId="{9D41C889-2817-4896-9BCA-768966E99FD1}" type="presParOf" srcId="{56E23586-4515-4593-8E72-10BD2E4A702E}" destId="{D3B543B7-EA19-41E6-89AB-E2FF691D07A9}" srcOrd="1" destOrd="0" presId="urn:microsoft.com/office/officeart/2005/8/layout/radial3"/>
    <dgm:cxn modelId="{BF2C97ED-0246-49F6-BC74-C2AFD74926BF}" type="presParOf" srcId="{56E23586-4515-4593-8E72-10BD2E4A702E}" destId="{8B1D6979-BFA5-4290-9CE1-A89DEC5E0967}" srcOrd="2" destOrd="0" presId="urn:microsoft.com/office/officeart/2005/8/layout/radial3"/>
    <dgm:cxn modelId="{1EEE91E7-AC22-45A3-AA05-05A95CFCED33}" type="presParOf" srcId="{56E23586-4515-4593-8E72-10BD2E4A702E}" destId="{98309EAF-F552-47B5-A2D3-6EB1BFD3A6C1}" srcOrd="3" destOrd="0" presId="urn:microsoft.com/office/officeart/2005/8/layout/radial3"/>
    <dgm:cxn modelId="{031A620C-8980-479B-86B5-5D5F0577344E}" type="presParOf" srcId="{56E23586-4515-4593-8E72-10BD2E4A702E}" destId="{D3D61A9C-3660-4B87-8A6D-C7366D825F2C}" srcOrd="4" destOrd="0" presId="urn:microsoft.com/office/officeart/2005/8/layout/radial3"/>
    <dgm:cxn modelId="{1BECC681-A14C-434A-A7AF-038939E6C6FE}" type="presParOf" srcId="{56E23586-4515-4593-8E72-10BD2E4A702E}" destId="{5828FB66-0025-48F7-9349-AE064536844E}" srcOrd="5" destOrd="0" presId="urn:microsoft.com/office/officeart/2005/8/layout/radial3"/>
    <dgm:cxn modelId="{A6BF366C-79EE-4475-B754-68A98B5FAE7C}" type="presParOf" srcId="{56E23586-4515-4593-8E72-10BD2E4A702E}" destId="{813BA60B-45FC-4920-98BF-BB969D888873}" srcOrd="6" destOrd="0" presId="urn:microsoft.com/office/officeart/2005/8/layout/radial3"/>
    <dgm:cxn modelId="{FFC2742F-711C-4F46-801C-43CEB1C8CC81}" type="presParOf" srcId="{56E23586-4515-4593-8E72-10BD2E4A702E}" destId="{8F4C0189-6EFD-4F71-8ECC-94532EFF2EB1}" srcOrd="7" destOrd="0" presId="urn:microsoft.com/office/officeart/2005/8/layout/radial3"/>
    <dgm:cxn modelId="{65417C3B-252D-4CF4-AB74-F6CF3E5870FF}" type="presParOf" srcId="{56E23586-4515-4593-8E72-10BD2E4A702E}" destId="{40CB9753-4978-4489-A5E4-AB068BF1E410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80B9A5-8B84-48B2-9F9A-FAE16F8A3D68}">
      <dsp:nvSpPr>
        <dsp:cNvPr id="0" name=""/>
        <dsp:cNvSpPr/>
      </dsp:nvSpPr>
      <dsp:spPr>
        <a:xfrm>
          <a:off x="522473" y="854159"/>
          <a:ext cx="2712319" cy="1118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u-HU" sz="1900" kern="1200" dirty="0" smtClean="0"/>
            <a:t>Migráció (mint tananyag) oktatása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kern="1200" dirty="0" smtClean="0"/>
            <a:t>Migráns gyermekek oktatása; </a:t>
          </a:r>
        </a:p>
      </dsp:txBody>
      <dsp:txXfrm>
        <a:off x="522473" y="854159"/>
        <a:ext cx="2712319" cy="1118658"/>
      </dsp:txXfrm>
    </dsp:sp>
    <dsp:sp modelId="{EA4E1A28-3C5F-4B35-93AB-D182B1E171A1}">
      <dsp:nvSpPr>
        <dsp:cNvPr id="0" name=""/>
        <dsp:cNvSpPr/>
      </dsp:nvSpPr>
      <dsp:spPr>
        <a:xfrm>
          <a:off x="578564" y="3196953"/>
          <a:ext cx="2600137" cy="98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5100" kern="1200" dirty="0" smtClean="0"/>
            <a:t>migráció</a:t>
          </a:r>
          <a:endParaRPr lang="hu-HU" sz="5100" kern="1200" dirty="0"/>
        </a:p>
      </dsp:txBody>
      <dsp:txXfrm>
        <a:off x="578564" y="3196953"/>
        <a:ext cx="2600137" cy="983412"/>
      </dsp:txXfrm>
    </dsp:sp>
    <dsp:sp modelId="{8A79F1FB-2F22-489C-824E-3902388E9CE3}">
      <dsp:nvSpPr>
        <dsp:cNvPr id="0" name=""/>
        <dsp:cNvSpPr/>
      </dsp:nvSpPr>
      <dsp:spPr>
        <a:xfrm>
          <a:off x="519391" y="694723"/>
          <a:ext cx="215752" cy="21575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8B528-3BE6-4188-A025-D2CD48204F31}">
      <dsp:nvSpPr>
        <dsp:cNvPr id="0" name=""/>
        <dsp:cNvSpPr/>
      </dsp:nvSpPr>
      <dsp:spPr>
        <a:xfrm>
          <a:off x="670418" y="392669"/>
          <a:ext cx="215752" cy="215752"/>
        </a:xfrm>
        <a:prstGeom prst="ellipse">
          <a:avLst/>
        </a:prstGeom>
        <a:solidFill>
          <a:schemeClr val="accent4">
            <a:hueOff val="-248043"/>
            <a:satOff val="1494"/>
            <a:lumOff val="1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D44D22-D3E3-40A2-B9C7-EC705237EE0E}">
      <dsp:nvSpPr>
        <dsp:cNvPr id="0" name=""/>
        <dsp:cNvSpPr/>
      </dsp:nvSpPr>
      <dsp:spPr>
        <a:xfrm>
          <a:off x="1032883" y="453080"/>
          <a:ext cx="339039" cy="339039"/>
        </a:xfrm>
        <a:prstGeom prst="ellipse">
          <a:avLst/>
        </a:prstGeom>
        <a:solidFill>
          <a:schemeClr val="accent4">
            <a:hueOff val="-496086"/>
            <a:satOff val="2989"/>
            <a:lumOff val="2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8CE34-9BEB-4ACC-B986-67195951EF2B}">
      <dsp:nvSpPr>
        <dsp:cNvPr id="0" name=""/>
        <dsp:cNvSpPr/>
      </dsp:nvSpPr>
      <dsp:spPr>
        <a:xfrm>
          <a:off x="1334936" y="120821"/>
          <a:ext cx="215752" cy="215752"/>
        </a:xfrm>
        <a:prstGeom prst="ellipse">
          <a:avLst/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ED3E8-3C0A-4EC1-BD7C-2E744BCECDB8}">
      <dsp:nvSpPr>
        <dsp:cNvPr id="0" name=""/>
        <dsp:cNvSpPr/>
      </dsp:nvSpPr>
      <dsp:spPr>
        <a:xfrm>
          <a:off x="1727606" y="0"/>
          <a:ext cx="215752" cy="215752"/>
        </a:xfrm>
        <a:prstGeom prst="ellipse">
          <a:avLst/>
        </a:prstGeom>
        <a:solidFill>
          <a:schemeClr val="accent4">
            <a:hueOff val="-992171"/>
            <a:satOff val="5978"/>
            <a:lumOff val="4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13712-547E-4373-93B4-73B6DF1D8B7A}">
      <dsp:nvSpPr>
        <dsp:cNvPr id="0" name=""/>
        <dsp:cNvSpPr/>
      </dsp:nvSpPr>
      <dsp:spPr>
        <a:xfrm>
          <a:off x="2210892" y="211437"/>
          <a:ext cx="215752" cy="215752"/>
        </a:xfrm>
        <a:prstGeom prst="ellipse">
          <a:avLst/>
        </a:prstGeom>
        <a:solidFill>
          <a:schemeClr val="accent4">
            <a:hueOff val="-1240214"/>
            <a:satOff val="7472"/>
            <a:lumOff val="5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CC90C-E59C-4E50-80B0-A80EB0F86D90}">
      <dsp:nvSpPr>
        <dsp:cNvPr id="0" name=""/>
        <dsp:cNvSpPr/>
      </dsp:nvSpPr>
      <dsp:spPr>
        <a:xfrm>
          <a:off x="2512946" y="362464"/>
          <a:ext cx="339039" cy="339039"/>
        </a:xfrm>
        <a:prstGeom prst="ellips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FA316-F110-44E5-9715-B57B3555F9EB}">
      <dsp:nvSpPr>
        <dsp:cNvPr id="0" name=""/>
        <dsp:cNvSpPr/>
      </dsp:nvSpPr>
      <dsp:spPr>
        <a:xfrm>
          <a:off x="2935821" y="694723"/>
          <a:ext cx="215752" cy="215752"/>
        </a:xfrm>
        <a:prstGeom prst="ellipse">
          <a:avLst/>
        </a:prstGeom>
        <a:solidFill>
          <a:schemeClr val="accent4">
            <a:hueOff val="-1736299"/>
            <a:satOff val="10461"/>
            <a:lumOff val="8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B633A9-F40E-40C0-80DE-2B35978FD50C}">
      <dsp:nvSpPr>
        <dsp:cNvPr id="0" name=""/>
        <dsp:cNvSpPr/>
      </dsp:nvSpPr>
      <dsp:spPr>
        <a:xfrm>
          <a:off x="3117053" y="1026982"/>
          <a:ext cx="215752" cy="215752"/>
        </a:xfrm>
        <a:prstGeom prst="ellipse">
          <a:avLst/>
        </a:prstGeom>
        <a:solidFill>
          <a:schemeClr val="accent4">
            <a:hueOff val="-1984342"/>
            <a:satOff val="11955"/>
            <a:lumOff val="9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CD5DF-A620-449B-A537-28894105141C}">
      <dsp:nvSpPr>
        <dsp:cNvPr id="0" name=""/>
        <dsp:cNvSpPr/>
      </dsp:nvSpPr>
      <dsp:spPr>
        <a:xfrm>
          <a:off x="1546374" y="392669"/>
          <a:ext cx="554792" cy="554792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3B4B61-3071-4D8E-9401-50105640B296}">
      <dsp:nvSpPr>
        <dsp:cNvPr id="0" name=""/>
        <dsp:cNvSpPr/>
      </dsp:nvSpPr>
      <dsp:spPr>
        <a:xfrm>
          <a:off x="368364" y="1540473"/>
          <a:ext cx="215752" cy="215752"/>
        </a:xfrm>
        <a:prstGeom prst="ellipse">
          <a:avLst/>
        </a:prstGeom>
        <a:solidFill>
          <a:schemeClr val="accent4">
            <a:hueOff val="-2480428"/>
            <a:satOff val="14944"/>
            <a:lumOff val="11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A0131-BB96-405B-B7DC-C88E7BB37609}">
      <dsp:nvSpPr>
        <dsp:cNvPr id="0" name=""/>
        <dsp:cNvSpPr/>
      </dsp:nvSpPr>
      <dsp:spPr>
        <a:xfrm>
          <a:off x="549597" y="1812322"/>
          <a:ext cx="339039" cy="339039"/>
        </a:xfrm>
        <a:prstGeom prst="ellipse">
          <a:avLst/>
        </a:prstGeom>
        <a:solidFill>
          <a:schemeClr val="accent4">
            <a:hueOff val="-2728470"/>
            <a:satOff val="16438"/>
            <a:lumOff val="13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4161E-4AF8-47D9-8376-17A57F15A163}">
      <dsp:nvSpPr>
        <dsp:cNvPr id="0" name=""/>
        <dsp:cNvSpPr/>
      </dsp:nvSpPr>
      <dsp:spPr>
        <a:xfrm>
          <a:off x="1002677" y="2053965"/>
          <a:ext cx="493148" cy="493148"/>
        </a:xfrm>
        <a:prstGeom prst="ellips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F385B-6F32-4745-AC98-6BA6F285B2DF}">
      <dsp:nvSpPr>
        <dsp:cNvPr id="0" name=""/>
        <dsp:cNvSpPr/>
      </dsp:nvSpPr>
      <dsp:spPr>
        <a:xfrm>
          <a:off x="1636990" y="2446635"/>
          <a:ext cx="215752" cy="215752"/>
        </a:xfrm>
        <a:prstGeom prst="ellipse">
          <a:avLst/>
        </a:prstGeom>
        <a:solidFill>
          <a:schemeClr val="accent4">
            <a:hueOff val="-3224556"/>
            <a:satOff val="19427"/>
            <a:lumOff val="15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C3CB7-C456-41B4-A4C7-46D1E4D09F08}">
      <dsp:nvSpPr>
        <dsp:cNvPr id="0" name=""/>
        <dsp:cNvSpPr/>
      </dsp:nvSpPr>
      <dsp:spPr>
        <a:xfrm>
          <a:off x="1757811" y="2053965"/>
          <a:ext cx="339039" cy="339039"/>
        </a:xfrm>
        <a:prstGeom prst="ellipse">
          <a:avLst/>
        </a:prstGeom>
        <a:solidFill>
          <a:schemeClr val="accent4">
            <a:hueOff val="-3472599"/>
            <a:satOff val="20921"/>
            <a:lumOff val="16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5795B6-986A-4DB3-B22B-3379AE7E7E3E}">
      <dsp:nvSpPr>
        <dsp:cNvPr id="0" name=""/>
        <dsp:cNvSpPr/>
      </dsp:nvSpPr>
      <dsp:spPr>
        <a:xfrm>
          <a:off x="2059865" y="2476840"/>
          <a:ext cx="215752" cy="215752"/>
        </a:xfrm>
        <a:prstGeom prst="ellipse">
          <a:avLst/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F0E039-DDD8-44FE-BDA5-5AFCFB5D4CBC}">
      <dsp:nvSpPr>
        <dsp:cNvPr id="0" name=""/>
        <dsp:cNvSpPr/>
      </dsp:nvSpPr>
      <dsp:spPr>
        <a:xfrm>
          <a:off x="2331714" y="1993554"/>
          <a:ext cx="493148" cy="493148"/>
        </a:xfrm>
        <a:prstGeom prst="ellipse">
          <a:avLst/>
        </a:prstGeom>
        <a:solidFill>
          <a:schemeClr val="accent4">
            <a:hueOff val="-3968684"/>
            <a:satOff val="23910"/>
            <a:lumOff val="19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D9533-4FC5-4AD2-BC62-29A9531188B2}">
      <dsp:nvSpPr>
        <dsp:cNvPr id="0" name=""/>
        <dsp:cNvSpPr/>
      </dsp:nvSpPr>
      <dsp:spPr>
        <a:xfrm>
          <a:off x="2996232" y="1872733"/>
          <a:ext cx="339039" cy="339039"/>
        </a:xfrm>
        <a:prstGeom prst="ellipse">
          <a:avLst/>
        </a:prstGeom>
        <a:solidFill>
          <a:schemeClr val="accent4">
            <a:hueOff val="-4216727"/>
            <a:satOff val="25405"/>
            <a:lumOff val="20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446B27-5530-412C-8FE5-F0FBFEEBEDC2}">
      <dsp:nvSpPr>
        <dsp:cNvPr id="0" name=""/>
        <dsp:cNvSpPr/>
      </dsp:nvSpPr>
      <dsp:spPr>
        <a:xfrm>
          <a:off x="3335272" y="452578"/>
          <a:ext cx="995711" cy="1900922"/>
        </a:xfrm>
        <a:prstGeom prst="chevron">
          <a:avLst>
            <a:gd name="adj" fmla="val 623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B1AF95-9B2D-488C-BEF6-6AF621904D5F}">
      <dsp:nvSpPr>
        <dsp:cNvPr id="0" name=""/>
        <dsp:cNvSpPr/>
      </dsp:nvSpPr>
      <dsp:spPr>
        <a:xfrm>
          <a:off x="4149945" y="452578"/>
          <a:ext cx="995711" cy="1900922"/>
        </a:xfrm>
        <a:prstGeom prst="chevron">
          <a:avLst>
            <a:gd name="adj" fmla="val 6231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20C5B2-3F84-4BB8-B140-5F72A13E085A}">
      <dsp:nvSpPr>
        <dsp:cNvPr id="0" name=""/>
        <dsp:cNvSpPr/>
      </dsp:nvSpPr>
      <dsp:spPr>
        <a:xfrm>
          <a:off x="5349325" y="317722"/>
          <a:ext cx="2308241" cy="2308241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kern="1200" dirty="0" smtClean="0"/>
            <a:t>Közoktatási kihívás</a:t>
          </a:r>
          <a:endParaRPr lang="hu-HU" sz="1900" kern="1200" dirty="0"/>
        </a:p>
      </dsp:txBody>
      <dsp:txXfrm>
        <a:off x="5349325" y="317722"/>
        <a:ext cx="2308241" cy="2308241"/>
      </dsp:txXfrm>
    </dsp:sp>
    <dsp:sp modelId="{E305C7D8-14A4-4234-ACA7-A6391347E791}">
      <dsp:nvSpPr>
        <dsp:cNvPr id="0" name=""/>
        <dsp:cNvSpPr/>
      </dsp:nvSpPr>
      <dsp:spPr>
        <a:xfrm>
          <a:off x="5145657" y="2851356"/>
          <a:ext cx="2715577" cy="1674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5100" kern="1200" dirty="0"/>
        </a:p>
      </dsp:txBody>
      <dsp:txXfrm>
        <a:off x="5145657" y="2851356"/>
        <a:ext cx="2715577" cy="167460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F3360DE-3796-4846-B525-F7B9F85C4182}">
      <dsp:nvSpPr>
        <dsp:cNvPr id="0" name=""/>
        <dsp:cNvSpPr/>
      </dsp:nvSpPr>
      <dsp:spPr>
        <a:xfrm>
          <a:off x="1692368" y="13714"/>
          <a:ext cx="3947838" cy="1775226"/>
        </a:xfrm>
        <a:prstGeom prst="ellipse">
          <a:avLst/>
        </a:prstGeom>
        <a:solidFill>
          <a:schemeClr val="accent5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908614-A167-4482-8F6A-84C1AFA5B0EA}">
      <dsp:nvSpPr>
        <dsp:cNvPr id="0" name=""/>
        <dsp:cNvSpPr/>
      </dsp:nvSpPr>
      <dsp:spPr>
        <a:xfrm>
          <a:off x="3246622" y="3431503"/>
          <a:ext cx="765085" cy="489654"/>
        </a:xfrm>
        <a:prstGeom prst="down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A95A5F-9ED5-40D2-A211-451A8B2EA236}">
      <dsp:nvSpPr>
        <dsp:cNvPr id="0" name=""/>
        <dsp:cNvSpPr/>
      </dsp:nvSpPr>
      <dsp:spPr>
        <a:xfrm>
          <a:off x="-169499" y="3964727"/>
          <a:ext cx="7683815" cy="918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>
              <a:solidFill>
                <a:schemeClr val="tx2"/>
              </a:solidFill>
            </a:rPr>
            <a:t>Fogalmi problémák: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>
              <a:solidFill>
                <a:schemeClr val="tx2"/>
              </a:solidFill>
            </a:rPr>
            <a:t>hétköznapi szóhasználat </a:t>
          </a:r>
          <a:r>
            <a:rPr lang="hu-HU" sz="1800" b="1" kern="1200" dirty="0" smtClean="0">
              <a:solidFill>
                <a:schemeClr val="tx2"/>
              </a:solidFill>
              <a:latin typeface="Garamond" panose="02020404030301010803" pitchFamily="18" charset="0"/>
            </a:rPr>
            <a:t>≠ </a:t>
          </a:r>
          <a:r>
            <a:rPr lang="hu-HU" sz="1800" b="1" kern="1200" dirty="0" smtClean="0">
              <a:solidFill>
                <a:schemeClr val="tx2"/>
              </a:solidFill>
              <a:latin typeface="+mj-lt"/>
            </a:rPr>
            <a:t>jogi terminus &gt;</a:t>
          </a:r>
          <a:r>
            <a:rPr lang="hu-HU" sz="1800" b="1" kern="1200" dirty="0" smtClean="0">
              <a:solidFill>
                <a:schemeClr val="tx2"/>
              </a:solidFill>
              <a:latin typeface="Garamond" panose="02020404030301010803" pitchFamily="18" charset="0"/>
            </a:rPr>
            <a:t> </a:t>
          </a:r>
          <a:r>
            <a:rPr lang="hu-HU" sz="1800" b="1" kern="1200" dirty="0" smtClean="0">
              <a:solidFill>
                <a:schemeClr val="tx2"/>
              </a:solidFill>
              <a:latin typeface="+mj-lt"/>
            </a:rPr>
            <a:t>közoktatási műszó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b="0" kern="1200" dirty="0" smtClean="0">
              <a:solidFill>
                <a:srgbClr val="7030A0"/>
              </a:solidFill>
              <a:latin typeface="+mj-lt"/>
            </a:rPr>
            <a:t>(F. </a:t>
          </a:r>
          <a:r>
            <a:rPr lang="hu-HU" sz="1600" b="0" kern="1200" dirty="0" err="1" smtClean="0">
              <a:solidFill>
                <a:srgbClr val="7030A0"/>
              </a:solidFill>
              <a:latin typeface="+mj-lt"/>
            </a:rPr>
            <a:t>Kusztor</a:t>
          </a:r>
          <a:r>
            <a:rPr lang="hu-HU" sz="1600" b="0" kern="1200" dirty="0" smtClean="0">
              <a:solidFill>
                <a:srgbClr val="7030A0"/>
              </a:solidFill>
              <a:latin typeface="+mj-lt"/>
            </a:rPr>
            <a:t> </a:t>
          </a:r>
          <a:r>
            <a:rPr lang="hu-HU" sz="1600" b="0" kern="1200" dirty="0" err="1" smtClean="0">
              <a:solidFill>
                <a:srgbClr val="7030A0"/>
              </a:solidFill>
              <a:latin typeface="+mj-lt"/>
            </a:rPr>
            <a:t>Adél-Pokk</a:t>
          </a:r>
          <a:r>
            <a:rPr lang="hu-HU" sz="1600" b="0" kern="1200" dirty="0" smtClean="0">
              <a:solidFill>
                <a:srgbClr val="7030A0"/>
              </a:solidFill>
              <a:latin typeface="+mj-lt"/>
            </a:rPr>
            <a:t> </a:t>
          </a:r>
          <a:r>
            <a:rPr lang="hu-HU" sz="1600" b="0" kern="1200" dirty="0" err="1" smtClean="0">
              <a:solidFill>
                <a:srgbClr val="7030A0"/>
              </a:solidFill>
              <a:latin typeface="+mj-lt"/>
            </a:rPr>
            <a:t>Péter-Szőllősy</a:t>
          </a:r>
          <a:r>
            <a:rPr lang="hu-HU" sz="1600" b="0" kern="1200" dirty="0" smtClean="0">
              <a:solidFill>
                <a:srgbClr val="7030A0"/>
              </a:solidFill>
              <a:latin typeface="+mj-lt"/>
            </a:rPr>
            <a:t> László: Földrajz 8. OFI, 2016: 78-79.old., https://player.nkp.hu/play/179931/false/undefined)</a:t>
          </a:r>
          <a:endParaRPr lang="hu-HU" sz="1600" b="0" kern="1200" dirty="0">
            <a:solidFill>
              <a:srgbClr val="7030A0"/>
            </a:solidFill>
            <a:latin typeface="+mj-lt"/>
          </a:endParaRPr>
        </a:p>
      </dsp:txBody>
      <dsp:txXfrm>
        <a:off x="-169499" y="3964727"/>
        <a:ext cx="7683815" cy="918102"/>
      </dsp:txXfrm>
    </dsp:sp>
    <dsp:sp modelId="{AD63CE92-80B4-4AFF-AB88-7D4D0258F490}">
      <dsp:nvSpPr>
        <dsp:cNvPr id="0" name=""/>
        <dsp:cNvSpPr/>
      </dsp:nvSpPr>
      <dsp:spPr>
        <a:xfrm>
          <a:off x="3127667" y="1692731"/>
          <a:ext cx="1377153" cy="137715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/>
            <a:t>bevándorló</a:t>
          </a:r>
          <a:endParaRPr lang="hu-HU" sz="1100" kern="1200" dirty="0"/>
        </a:p>
      </dsp:txBody>
      <dsp:txXfrm>
        <a:off x="3127667" y="1692731"/>
        <a:ext cx="1377153" cy="1377153"/>
      </dsp:txXfrm>
    </dsp:sp>
    <dsp:sp modelId="{B1EC8DCD-9B31-4B7E-BEB3-D890B2CA881D}">
      <dsp:nvSpPr>
        <dsp:cNvPr id="0" name=""/>
        <dsp:cNvSpPr/>
      </dsp:nvSpPr>
      <dsp:spPr>
        <a:xfrm>
          <a:off x="2142238" y="659560"/>
          <a:ext cx="1377153" cy="1377153"/>
        </a:xfrm>
        <a:prstGeom prst="ellipse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migráns</a:t>
          </a:r>
          <a:endParaRPr lang="hu-HU" sz="1600" kern="1200" dirty="0"/>
        </a:p>
      </dsp:txBody>
      <dsp:txXfrm>
        <a:off x="2142238" y="659560"/>
        <a:ext cx="1377153" cy="1377153"/>
      </dsp:txXfrm>
    </dsp:sp>
    <dsp:sp modelId="{F7678072-4C78-43C1-A36B-00DB3D4C4B47}">
      <dsp:nvSpPr>
        <dsp:cNvPr id="0" name=""/>
        <dsp:cNvSpPr/>
      </dsp:nvSpPr>
      <dsp:spPr>
        <a:xfrm>
          <a:off x="3549994" y="326595"/>
          <a:ext cx="1377153" cy="1377153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menekült</a:t>
          </a:r>
          <a:endParaRPr lang="hu-HU" sz="1600" kern="1200" dirty="0"/>
        </a:p>
      </dsp:txBody>
      <dsp:txXfrm>
        <a:off x="3549994" y="326595"/>
        <a:ext cx="1377153" cy="1377153"/>
      </dsp:txXfrm>
    </dsp:sp>
    <dsp:sp modelId="{4FECFC91-AD22-498F-99D8-A4F2A3AD9E0B}">
      <dsp:nvSpPr>
        <dsp:cNvPr id="0" name=""/>
        <dsp:cNvSpPr/>
      </dsp:nvSpPr>
      <dsp:spPr>
        <a:xfrm>
          <a:off x="1514617" y="324526"/>
          <a:ext cx="4284476" cy="308177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9B7DD7-9FA5-46EE-807A-229F0022434B}">
      <dsp:nvSpPr>
        <dsp:cNvPr id="0" name=""/>
        <dsp:cNvSpPr/>
      </dsp:nvSpPr>
      <dsp:spPr>
        <a:xfrm>
          <a:off x="4681425" y="3389006"/>
          <a:ext cx="2462013" cy="15948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8064A2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6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   szakmai, kommunikációs probléma a diákkal, szülővel</a:t>
          </a:r>
          <a:endParaRPr lang="hu-HU" sz="1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420029" y="3787713"/>
        <a:ext cx="1723409" cy="1196119"/>
      </dsp:txXfrm>
    </dsp:sp>
    <dsp:sp modelId="{644CD211-9245-4B7E-B31C-3C068BC2780E}">
      <dsp:nvSpPr>
        <dsp:cNvPr id="0" name=""/>
        <dsp:cNvSpPr/>
      </dsp:nvSpPr>
      <dsp:spPr>
        <a:xfrm>
          <a:off x="664456" y="3389006"/>
          <a:ext cx="2462013" cy="15948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1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kommunikációs probléma az iskolával</a:t>
          </a:r>
          <a:endParaRPr lang="hu-HU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1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nem tudja segíteni a gyermekét a tanulásban</a:t>
          </a:r>
          <a:endParaRPr lang="hu-HU" sz="1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664456" y="3787713"/>
        <a:ext cx="1723409" cy="1196119"/>
      </dsp:txXfrm>
    </dsp:sp>
    <dsp:sp modelId="{35DC37DD-3ACE-43B2-BDEF-0F119B03BC29}">
      <dsp:nvSpPr>
        <dsp:cNvPr id="0" name=""/>
        <dsp:cNvSpPr/>
      </dsp:nvSpPr>
      <dsp:spPr>
        <a:xfrm>
          <a:off x="4473558" y="0"/>
          <a:ext cx="2852685" cy="15948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egy nyelvi szinten megírt</a:t>
          </a:r>
          <a:endParaRPr lang="hu-HU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az </a:t>
          </a:r>
          <a:r>
            <a:rPr lang="hu-HU" sz="12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anyanyelvi beszélőnek </a:t>
          </a:r>
          <a:r>
            <a:rPr lang="hu-HU" sz="12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előismeretihez, nyelvtudásához  illeszkedik</a:t>
          </a:r>
          <a:endParaRPr lang="hu-HU" sz="1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329363" y="0"/>
        <a:ext cx="1996880" cy="1196119"/>
      </dsp:txXfrm>
    </dsp:sp>
    <dsp:sp modelId="{DA31F561-FCFD-434C-9A67-208D28CE3861}">
      <dsp:nvSpPr>
        <dsp:cNvPr id="0" name=""/>
        <dsp:cNvSpPr/>
      </dsp:nvSpPr>
      <dsp:spPr>
        <a:xfrm>
          <a:off x="664456" y="0"/>
          <a:ext cx="2462013" cy="1594826"/>
        </a:xfrm>
        <a:prstGeom prst="roundRect">
          <a:avLst>
            <a:gd name="adj" fmla="val 10000"/>
          </a:avLst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Az </a:t>
          </a:r>
          <a:r>
            <a:rPr lang="hu-HU" sz="14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intergált</a:t>
          </a:r>
          <a:r>
            <a:rPr lang="hu-HU" sz="1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oktatásban az </a:t>
          </a:r>
          <a:r>
            <a:rPr lang="hu-HU" sz="14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életkor</a:t>
          </a:r>
          <a:r>
            <a:rPr lang="hu-HU" sz="14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(és nem nyelvtudás) alapján kerül az osztályba</a:t>
          </a:r>
          <a:endParaRPr lang="hu-HU" sz="14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664456" y="0"/>
        <a:ext cx="1723409" cy="1196119"/>
      </dsp:txXfrm>
    </dsp:sp>
    <dsp:sp modelId="{969068F8-5EB8-49BB-A60A-DE3FFF836E01}">
      <dsp:nvSpPr>
        <dsp:cNvPr id="0" name=""/>
        <dsp:cNvSpPr/>
      </dsp:nvSpPr>
      <dsp:spPr>
        <a:xfrm>
          <a:off x="1793777" y="284078"/>
          <a:ext cx="2157999" cy="2157999"/>
        </a:xfrm>
        <a:prstGeom prst="pieWedge">
          <a:avLst/>
        </a:prstGeom>
        <a:gradFill rotWithShape="0">
          <a:gsLst>
            <a:gs pos="0">
              <a:srgbClr val="C0504D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C0504D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migráns tanulók</a:t>
          </a:r>
          <a:endParaRPr lang="hu-HU" sz="20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793777" y="284078"/>
        <a:ext cx="2157999" cy="2157999"/>
      </dsp:txXfrm>
    </dsp:sp>
    <dsp:sp modelId="{5D0D6363-4AE1-412E-9303-E038337C2ADD}">
      <dsp:nvSpPr>
        <dsp:cNvPr id="0" name=""/>
        <dsp:cNvSpPr/>
      </dsp:nvSpPr>
      <dsp:spPr>
        <a:xfrm rot="5400000">
          <a:off x="4051454" y="284078"/>
          <a:ext cx="2157999" cy="2157999"/>
        </a:xfrm>
        <a:prstGeom prst="pieWedge">
          <a:avLst/>
        </a:prstGeom>
        <a:gradFill rotWithShape="0">
          <a:gsLst>
            <a:gs pos="0">
              <a:srgbClr val="9BBB5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9BBB5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b="1" kern="12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Nat</a:t>
          </a:r>
          <a:r>
            <a:rPr lang="hu-HU" sz="16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kerettan-tervek, tankönyvek</a:t>
          </a:r>
          <a:endParaRPr lang="hu-HU" sz="16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5400000">
        <a:off x="4051454" y="284078"/>
        <a:ext cx="2157999" cy="2157999"/>
      </dsp:txXfrm>
    </dsp:sp>
    <dsp:sp modelId="{64A3BDC2-A4CC-45F4-BFA9-9D0638315813}">
      <dsp:nvSpPr>
        <dsp:cNvPr id="0" name=""/>
        <dsp:cNvSpPr/>
      </dsp:nvSpPr>
      <dsp:spPr>
        <a:xfrm rot="10800000">
          <a:off x="4050914" y="2514909"/>
          <a:ext cx="2157999" cy="2157999"/>
        </a:xfrm>
        <a:prstGeom prst="pieWedge">
          <a:avLst/>
        </a:prstGeom>
        <a:gradFill rotWithShape="0">
          <a:gsLst>
            <a:gs pos="0">
              <a:srgbClr val="8064A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8064A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tanárok (iskola)</a:t>
          </a:r>
          <a:endParaRPr lang="hu-HU" sz="27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4050914" y="2514909"/>
        <a:ext cx="2157999" cy="2157999"/>
      </dsp:txXfrm>
    </dsp:sp>
    <dsp:sp modelId="{EAF6BAF6-3B49-4C39-83F9-81626A72404B}">
      <dsp:nvSpPr>
        <dsp:cNvPr id="0" name=""/>
        <dsp:cNvSpPr/>
      </dsp:nvSpPr>
      <dsp:spPr>
        <a:xfrm rot="16200000">
          <a:off x="1793777" y="2541754"/>
          <a:ext cx="2157999" cy="2157999"/>
        </a:xfrm>
        <a:prstGeom prst="pieWedg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7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szülők</a:t>
          </a:r>
          <a:endParaRPr lang="hu-HU" sz="27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6200000">
        <a:off x="1793777" y="2541754"/>
        <a:ext cx="2157999" cy="2157999"/>
      </dsp:txXfrm>
    </dsp:sp>
    <dsp:sp modelId="{9FCB9AB3-1130-4FE1-9CCB-99986405FD37}">
      <dsp:nvSpPr>
        <dsp:cNvPr id="0" name=""/>
        <dsp:cNvSpPr/>
      </dsp:nvSpPr>
      <dsp:spPr>
        <a:xfrm>
          <a:off x="3629074" y="2043371"/>
          <a:ext cx="745083" cy="647898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E12D34E-33E2-489D-812B-640A632EEE61}">
      <dsp:nvSpPr>
        <dsp:cNvPr id="0" name=""/>
        <dsp:cNvSpPr/>
      </dsp:nvSpPr>
      <dsp:spPr>
        <a:xfrm rot="10800000">
          <a:off x="3629074" y="2292563"/>
          <a:ext cx="745083" cy="647898"/>
        </a:xfrm>
        <a:prstGeom prst="circular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3909EA-79B9-455D-9839-0CD1735F0AC2}">
      <dsp:nvSpPr>
        <dsp:cNvPr id="0" name=""/>
        <dsp:cNvSpPr/>
      </dsp:nvSpPr>
      <dsp:spPr>
        <a:xfrm>
          <a:off x="2651" y="407"/>
          <a:ext cx="3595543" cy="641367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Szép magyar beszéd verseny migráns diákoknak,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Digitális MID tankönyv 5-6. o., </a:t>
          </a:r>
          <a:r>
            <a:rPr lang="hu-HU" sz="1300" kern="1200" dirty="0" err="1" smtClean="0"/>
            <a:t>MID-Applikáció</a:t>
          </a:r>
          <a:endParaRPr lang="hu-HU" sz="1300" kern="1200" dirty="0"/>
        </a:p>
      </dsp:txBody>
      <dsp:txXfrm>
        <a:off x="2651" y="407"/>
        <a:ext cx="3595543" cy="641367"/>
      </dsp:txXfrm>
    </dsp:sp>
    <dsp:sp modelId="{E780EA7C-B10D-45AB-93D3-CF15795C6D02}">
      <dsp:nvSpPr>
        <dsp:cNvPr id="0" name=""/>
        <dsp:cNvSpPr/>
      </dsp:nvSpPr>
      <dsp:spPr>
        <a:xfrm>
          <a:off x="2651" y="682786"/>
          <a:ext cx="3595543" cy="641367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kern="1200" dirty="0" smtClean="0">
              <a:solidFill>
                <a:srgbClr val="404040"/>
              </a:solidFill>
            </a:rPr>
            <a:t>Pályaorientációs segédkönyv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>
              <a:solidFill>
                <a:srgbClr val="404040"/>
              </a:solidFill>
            </a:rPr>
            <a:t>Oktatási segédanyag általános iskolások és középiskolások számára</a:t>
          </a:r>
          <a:endParaRPr lang="hu-HU" sz="1200" kern="1200" dirty="0">
            <a:solidFill>
              <a:srgbClr val="404040"/>
            </a:solidFill>
          </a:endParaRPr>
        </a:p>
      </dsp:txBody>
      <dsp:txXfrm>
        <a:off x="2651" y="682786"/>
        <a:ext cx="3595543" cy="641367"/>
      </dsp:txXfrm>
    </dsp:sp>
    <dsp:sp modelId="{4A82F9DD-9713-4C0D-8F9A-6AE97A101FDB}">
      <dsp:nvSpPr>
        <dsp:cNvPr id="0" name=""/>
        <dsp:cNvSpPr/>
      </dsp:nvSpPr>
      <dsp:spPr>
        <a:xfrm>
          <a:off x="2651" y="1365165"/>
          <a:ext cx="1779283" cy="641367"/>
        </a:xfrm>
        <a:prstGeom prst="roundRect">
          <a:avLst>
            <a:gd name="adj" fmla="val 10000"/>
          </a:avLst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>
              <a:solidFill>
                <a:srgbClr val="404040"/>
              </a:solidFill>
            </a:rPr>
            <a:t>Történelem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>
              <a:solidFill>
                <a:srgbClr val="404040"/>
              </a:solidFill>
            </a:rPr>
            <a:t> 5-8.</a:t>
          </a:r>
          <a:endParaRPr lang="hu-HU" sz="1300" kern="1200" dirty="0">
            <a:solidFill>
              <a:srgbClr val="404040"/>
            </a:solidFill>
          </a:endParaRPr>
        </a:p>
      </dsp:txBody>
      <dsp:txXfrm>
        <a:off x="2651" y="1365165"/>
        <a:ext cx="1779283" cy="641367"/>
      </dsp:txXfrm>
    </dsp:sp>
    <dsp:sp modelId="{DA077A58-7EFC-4B32-9A99-A6045EDF34CB}">
      <dsp:nvSpPr>
        <dsp:cNvPr id="0" name=""/>
        <dsp:cNvSpPr/>
      </dsp:nvSpPr>
      <dsp:spPr>
        <a:xfrm>
          <a:off x="2651" y="2047544"/>
          <a:ext cx="880397" cy="641367"/>
        </a:xfrm>
        <a:prstGeom prst="roundRect">
          <a:avLst>
            <a:gd name="adj" fmla="val 10000"/>
          </a:avLst>
        </a:prstGeom>
        <a:solidFill>
          <a:schemeClr val="accent3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Magyar nyelv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7-8.</a:t>
          </a:r>
          <a:endParaRPr lang="hu-HU" sz="1000" kern="1200" dirty="0">
            <a:solidFill>
              <a:srgbClr val="404040"/>
            </a:solidFill>
          </a:endParaRPr>
        </a:p>
      </dsp:txBody>
      <dsp:txXfrm>
        <a:off x="2651" y="2047544"/>
        <a:ext cx="880397" cy="641367"/>
      </dsp:txXfrm>
    </dsp:sp>
    <dsp:sp modelId="{756460C6-071D-4195-8946-21D72421C981}">
      <dsp:nvSpPr>
        <dsp:cNvPr id="0" name=""/>
        <dsp:cNvSpPr/>
      </dsp:nvSpPr>
      <dsp:spPr>
        <a:xfrm>
          <a:off x="2651" y="2729923"/>
          <a:ext cx="880397" cy="641367"/>
        </a:xfrm>
        <a:prstGeom prst="roundRect">
          <a:avLst>
            <a:gd name="adj" fmla="val 10000"/>
          </a:avLst>
        </a:prstGeom>
        <a:solidFill>
          <a:schemeClr val="accent3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Magyar nyelv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 5-6.</a:t>
          </a:r>
          <a:endParaRPr lang="hu-HU" sz="1000" kern="1200" dirty="0">
            <a:solidFill>
              <a:srgbClr val="404040"/>
            </a:solidFill>
          </a:endParaRPr>
        </a:p>
      </dsp:txBody>
      <dsp:txXfrm>
        <a:off x="2651" y="2729923"/>
        <a:ext cx="880397" cy="641367"/>
      </dsp:txXfrm>
    </dsp:sp>
    <dsp:sp modelId="{FC5A9CC9-F441-42EA-A554-87CC0E8D9CE4}">
      <dsp:nvSpPr>
        <dsp:cNvPr id="0" name=""/>
        <dsp:cNvSpPr/>
      </dsp:nvSpPr>
      <dsp:spPr>
        <a:xfrm>
          <a:off x="2651" y="3412303"/>
          <a:ext cx="880397" cy="641367"/>
        </a:xfrm>
        <a:prstGeom prst="roundRect">
          <a:avLst>
            <a:gd name="adj" fmla="val 10000"/>
          </a:avLst>
        </a:prstGeom>
        <a:solidFill>
          <a:schemeClr val="accent3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Magyar nyelv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3-4.</a:t>
          </a:r>
          <a:endParaRPr lang="hu-HU" sz="1000" kern="1200" dirty="0">
            <a:solidFill>
              <a:srgbClr val="404040"/>
            </a:solidFill>
          </a:endParaRPr>
        </a:p>
      </dsp:txBody>
      <dsp:txXfrm>
        <a:off x="2651" y="3412303"/>
        <a:ext cx="880397" cy="641367"/>
      </dsp:txXfrm>
    </dsp:sp>
    <dsp:sp modelId="{BF5A0E0A-7FD4-4465-B4A3-A2667955148C}">
      <dsp:nvSpPr>
        <dsp:cNvPr id="0" name=""/>
        <dsp:cNvSpPr/>
      </dsp:nvSpPr>
      <dsp:spPr>
        <a:xfrm>
          <a:off x="901537" y="2047544"/>
          <a:ext cx="880397" cy="641367"/>
        </a:xfrm>
        <a:prstGeom prst="roundRect">
          <a:avLst>
            <a:gd name="adj" fmla="val 10000"/>
          </a:avLst>
        </a:prstGeom>
        <a:solidFill>
          <a:schemeClr val="accent3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Irodalom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 7-8.</a:t>
          </a:r>
          <a:endParaRPr lang="hu-HU" sz="1000" kern="1200" dirty="0">
            <a:solidFill>
              <a:srgbClr val="404040"/>
            </a:solidFill>
          </a:endParaRPr>
        </a:p>
      </dsp:txBody>
      <dsp:txXfrm>
        <a:off x="901537" y="2047544"/>
        <a:ext cx="880397" cy="641367"/>
      </dsp:txXfrm>
    </dsp:sp>
    <dsp:sp modelId="{3DB4C8A0-1502-4EF7-BCD8-9EC2E20301A5}">
      <dsp:nvSpPr>
        <dsp:cNvPr id="0" name=""/>
        <dsp:cNvSpPr/>
      </dsp:nvSpPr>
      <dsp:spPr>
        <a:xfrm>
          <a:off x="901537" y="2729923"/>
          <a:ext cx="880397" cy="641367"/>
        </a:xfrm>
        <a:prstGeom prst="roundRect">
          <a:avLst>
            <a:gd name="adj" fmla="val 10000"/>
          </a:avLst>
        </a:prstGeom>
        <a:solidFill>
          <a:schemeClr val="accent3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Irodalom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5-6.</a:t>
          </a:r>
          <a:endParaRPr lang="hu-HU" sz="1000" kern="1200" dirty="0">
            <a:solidFill>
              <a:srgbClr val="404040"/>
            </a:solidFill>
          </a:endParaRPr>
        </a:p>
      </dsp:txBody>
      <dsp:txXfrm>
        <a:off x="901537" y="2729923"/>
        <a:ext cx="880397" cy="641367"/>
      </dsp:txXfrm>
    </dsp:sp>
    <dsp:sp modelId="{5EEE048F-BD07-4AFE-89AA-FCB69E4730A3}">
      <dsp:nvSpPr>
        <dsp:cNvPr id="0" name=""/>
        <dsp:cNvSpPr/>
      </dsp:nvSpPr>
      <dsp:spPr>
        <a:xfrm>
          <a:off x="901537" y="3412303"/>
          <a:ext cx="880397" cy="641367"/>
        </a:xfrm>
        <a:prstGeom prst="roundRect">
          <a:avLst>
            <a:gd name="adj" fmla="val 10000"/>
          </a:avLst>
        </a:prstGeom>
        <a:solidFill>
          <a:schemeClr val="accent3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Irodalom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3-4.</a:t>
          </a:r>
          <a:endParaRPr lang="hu-HU" sz="1000" kern="1200" dirty="0">
            <a:solidFill>
              <a:srgbClr val="404040"/>
            </a:solidFill>
          </a:endParaRPr>
        </a:p>
      </dsp:txBody>
      <dsp:txXfrm>
        <a:off x="901537" y="3412303"/>
        <a:ext cx="880397" cy="641367"/>
      </dsp:txXfrm>
    </dsp:sp>
    <dsp:sp modelId="{0ABD82DB-4CC1-405F-B69F-DC57CDCCC631}">
      <dsp:nvSpPr>
        <dsp:cNvPr id="0" name=""/>
        <dsp:cNvSpPr/>
      </dsp:nvSpPr>
      <dsp:spPr>
        <a:xfrm>
          <a:off x="1818911" y="1365165"/>
          <a:ext cx="1779283" cy="641367"/>
        </a:xfrm>
        <a:prstGeom prst="roundRect">
          <a:avLst>
            <a:gd name="adj" fmla="val 10000"/>
          </a:avLst>
        </a:prstGeom>
        <a:solidFill>
          <a:schemeClr val="accent3">
            <a:tint val="99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 </a:t>
          </a:r>
          <a:r>
            <a:rPr lang="hu-HU" sz="1300" kern="1200" dirty="0" smtClean="0">
              <a:solidFill>
                <a:srgbClr val="404040"/>
              </a:solidFill>
            </a:rPr>
            <a:t>Hon- és népismeret I-II.</a:t>
          </a:r>
          <a:endParaRPr lang="hu-HU" sz="1300" kern="1200" dirty="0">
            <a:solidFill>
              <a:srgbClr val="404040"/>
            </a:solidFill>
          </a:endParaRPr>
        </a:p>
      </dsp:txBody>
      <dsp:txXfrm>
        <a:off x="1818911" y="1365165"/>
        <a:ext cx="1779283" cy="641367"/>
      </dsp:txXfrm>
    </dsp:sp>
    <dsp:sp modelId="{091F70B9-E52B-46E4-B9E8-E48ABC9C83C4}">
      <dsp:nvSpPr>
        <dsp:cNvPr id="0" name=""/>
        <dsp:cNvSpPr/>
      </dsp:nvSpPr>
      <dsp:spPr>
        <a:xfrm>
          <a:off x="1818911" y="2047544"/>
          <a:ext cx="880397" cy="641367"/>
        </a:xfrm>
        <a:prstGeom prst="roundRect">
          <a:avLst>
            <a:gd name="adj" fmla="val 10000"/>
          </a:avLst>
        </a:prstGeom>
        <a:solidFill>
          <a:schemeClr val="accent3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Matematika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7-8.</a:t>
          </a:r>
          <a:endParaRPr lang="hu-HU" sz="1000" kern="1200" dirty="0">
            <a:solidFill>
              <a:srgbClr val="404040"/>
            </a:solidFill>
          </a:endParaRPr>
        </a:p>
      </dsp:txBody>
      <dsp:txXfrm>
        <a:off x="1818911" y="2047544"/>
        <a:ext cx="880397" cy="641367"/>
      </dsp:txXfrm>
    </dsp:sp>
    <dsp:sp modelId="{B2ED8CB5-C53F-408C-A100-CED6C5340074}">
      <dsp:nvSpPr>
        <dsp:cNvPr id="0" name=""/>
        <dsp:cNvSpPr/>
      </dsp:nvSpPr>
      <dsp:spPr>
        <a:xfrm>
          <a:off x="1818911" y="2729923"/>
          <a:ext cx="880397" cy="641367"/>
        </a:xfrm>
        <a:prstGeom prst="roundRect">
          <a:avLst>
            <a:gd name="adj" fmla="val 10000"/>
          </a:avLst>
        </a:prstGeom>
        <a:solidFill>
          <a:schemeClr val="accent3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Matematika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5-6.</a:t>
          </a:r>
          <a:endParaRPr lang="hu-HU" sz="1000" kern="1200" dirty="0">
            <a:solidFill>
              <a:srgbClr val="404040"/>
            </a:solidFill>
          </a:endParaRPr>
        </a:p>
      </dsp:txBody>
      <dsp:txXfrm>
        <a:off x="1818911" y="2729923"/>
        <a:ext cx="880397" cy="641367"/>
      </dsp:txXfrm>
    </dsp:sp>
    <dsp:sp modelId="{04A18B60-61EC-47A9-8C42-064A9358D4E5}">
      <dsp:nvSpPr>
        <dsp:cNvPr id="0" name=""/>
        <dsp:cNvSpPr/>
      </dsp:nvSpPr>
      <dsp:spPr>
        <a:xfrm>
          <a:off x="1818911" y="3412303"/>
          <a:ext cx="880397" cy="641367"/>
        </a:xfrm>
        <a:prstGeom prst="roundRect">
          <a:avLst>
            <a:gd name="adj" fmla="val 10000"/>
          </a:avLst>
        </a:prstGeom>
        <a:solidFill>
          <a:schemeClr val="accent3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Matematika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3-4.</a:t>
          </a:r>
          <a:endParaRPr lang="hu-HU" sz="1000" kern="1200" dirty="0">
            <a:solidFill>
              <a:srgbClr val="404040"/>
            </a:solidFill>
          </a:endParaRPr>
        </a:p>
      </dsp:txBody>
      <dsp:txXfrm>
        <a:off x="1818911" y="3412303"/>
        <a:ext cx="880397" cy="641367"/>
      </dsp:txXfrm>
    </dsp:sp>
    <dsp:sp modelId="{7618E201-85BD-442B-92A2-F36A28965F87}">
      <dsp:nvSpPr>
        <dsp:cNvPr id="0" name=""/>
        <dsp:cNvSpPr/>
      </dsp:nvSpPr>
      <dsp:spPr>
        <a:xfrm>
          <a:off x="2717797" y="2047544"/>
          <a:ext cx="880397" cy="641367"/>
        </a:xfrm>
        <a:prstGeom prst="roundRect">
          <a:avLst>
            <a:gd name="adj" fmla="val 10000"/>
          </a:avLst>
        </a:prstGeom>
        <a:solidFill>
          <a:schemeClr val="accent3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Biológia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7-8.</a:t>
          </a:r>
          <a:endParaRPr lang="hu-HU" sz="1000" kern="1200" dirty="0">
            <a:solidFill>
              <a:srgbClr val="404040"/>
            </a:solidFill>
          </a:endParaRPr>
        </a:p>
      </dsp:txBody>
      <dsp:txXfrm>
        <a:off x="2717797" y="2047544"/>
        <a:ext cx="880397" cy="641367"/>
      </dsp:txXfrm>
    </dsp:sp>
    <dsp:sp modelId="{23413EC0-E228-4BA0-807F-CCF04A39E200}">
      <dsp:nvSpPr>
        <dsp:cNvPr id="0" name=""/>
        <dsp:cNvSpPr/>
      </dsp:nvSpPr>
      <dsp:spPr>
        <a:xfrm>
          <a:off x="2717797" y="2729923"/>
          <a:ext cx="880397" cy="641367"/>
        </a:xfrm>
        <a:prstGeom prst="roundRect">
          <a:avLst>
            <a:gd name="adj" fmla="val 10000"/>
          </a:avLst>
        </a:prstGeom>
        <a:solidFill>
          <a:schemeClr val="accent3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Környezet-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ismeret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5-6.</a:t>
          </a:r>
          <a:endParaRPr lang="hu-HU" sz="1000" kern="1200" dirty="0">
            <a:solidFill>
              <a:srgbClr val="404040"/>
            </a:solidFill>
          </a:endParaRPr>
        </a:p>
      </dsp:txBody>
      <dsp:txXfrm>
        <a:off x="2717797" y="2729923"/>
        <a:ext cx="880397" cy="641367"/>
      </dsp:txXfrm>
    </dsp:sp>
    <dsp:sp modelId="{C4C4C0B5-4960-4CBA-BEFA-CE5E64098B09}">
      <dsp:nvSpPr>
        <dsp:cNvPr id="0" name=""/>
        <dsp:cNvSpPr/>
      </dsp:nvSpPr>
      <dsp:spPr>
        <a:xfrm>
          <a:off x="2717797" y="3412303"/>
          <a:ext cx="880397" cy="641367"/>
        </a:xfrm>
        <a:prstGeom prst="roundRect">
          <a:avLst>
            <a:gd name="adj" fmla="val 10000"/>
          </a:avLst>
        </a:prstGeom>
        <a:solidFill>
          <a:schemeClr val="accent3">
            <a:tint val="7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Természet-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ismeret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000" kern="1200" dirty="0" smtClean="0">
              <a:solidFill>
                <a:srgbClr val="404040"/>
              </a:solidFill>
            </a:rPr>
            <a:t> 3-4.</a:t>
          </a:r>
          <a:endParaRPr lang="hu-HU" sz="1000" kern="1200" dirty="0">
            <a:solidFill>
              <a:srgbClr val="404040"/>
            </a:solidFill>
          </a:endParaRPr>
        </a:p>
      </dsp:txBody>
      <dsp:txXfrm>
        <a:off x="2717797" y="3412303"/>
        <a:ext cx="880397" cy="641367"/>
      </dsp:txXfrm>
    </dsp:sp>
    <dsp:sp modelId="{4C4BB9FC-5742-43AE-A6C4-17E25DE27F29}">
      <dsp:nvSpPr>
        <dsp:cNvPr id="0" name=""/>
        <dsp:cNvSpPr/>
      </dsp:nvSpPr>
      <dsp:spPr>
        <a:xfrm>
          <a:off x="3745361" y="407"/>
          <a:ext cx="880397" cy="3470332"/>
        </a:xfrm>
        <a:prstGeom prst="roundRect">
          <a:avLst>
            <a:gd name="adj" fmla="val 10000"/>
          </a:avLst>
        </a:prstGeom>
        <a:solidFill>
          <a:schemeClr val="accent3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300" kern="1200" dirty="0" smtClean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300" kern="1200" dirty="0" smtClean="0"/>
        </a:p>
      </dsp:txBody>
      <dsp:txXfrm>
        <a:off x="3745361" y="407"/>
        <a:ext cx="880397" cy="347033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8C71D4-3179-4FFB-8C00-57077F1064FB}">
      <dsp:nvSpPr>
        <dsp:cNvPr id="0" name=""/>
        <dsp:cNvSpPr/>
      </dsp:nvSpPr>
      <dsp:spPr>
        <a:xfrm>
          <a:off x="899219" y="1096863"/>
          <a:ext cx="2240160" cy="2240160"/>
        </a:xfrm>
        <a:prstGeom prst="ellipse">
          <a:avLst/>
        </a:prstGeom>
        <a:solidFill>
          <a:srgbClr val="A5C249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Miskolci Egyetem Magyar Nyelv- és Irodalomtudományi Intézet oktatói, hallgatói</a:t>
          </a:r>
          <a:endParaRPr lang="hu-HU" sz="1400" kern="1200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sp:txBody>
      <dsp:txXfrm>
        <a:off x="899219" y="1096863"/>
        <a:ext cx="2240160" cy="2240160"/>
      </dsp:txXfrm>
    </dsp:sp>
    <dsp:sp modelId="{D3B543B7-EA19-41E6-89AB-E2FF691D07A9}">
      <dsp:nvSpPr>
        <dsp:cNvPr id="0" name=""/>
        <dsp:cNvSpPr/>
      </dsp:nvSpPr>
      <dsp:spPr>
        <a:xfrm>
          <a:off x="1459259" y="198043"/>
          <a:ext cx="1120080" cy="1120080"/>
        </a:xfrm>
        <a:prstGeom prst="ellipse">
          <a:avLst/>
        </a:prstGeom>
        <a:solidFill>
          <a:srgbClr val="A5C249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ELTE PPK pedagógia szakértő</a:t>
          </a:r>
          <a:endParaRPr lang="hu-HU" sz="1100" kern="1200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sp:txBody>
      <dsp:txXfrm>
        <a:off x="1459259" y="198043"/>
        <a:ext cx="1120080" cy="1120080"/>
      </dsp:txXfrm>
    </dsp:sp>
    <dsp:sp modelId="{8B1D6979-BFA5-4290-9CE1-A89DEC5E0967}">
      <dsp:nvSpPr>
        <dsp:cNvPr id="0" name=""/>
        <dsp:cNvSpPr/>
      </dsp:nvSpPr>
      <dsp:spPr>
        <a:xfrm>
          <a:off x="2490829" y="625334"/>
          <a:ext cx="1120080" cy="1120080"/>
        </a:xfrm>
        <a:prstGeom prst="ellipse">
          <a:avLst/>
        </a:prstGeom>
        <a:solidFill>
          <a:srgbClr val="A5C249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Külső szakértők</a:t>
          </a:r>
          <a:endParaRPr lang="hu-HU" sz="1100" kern="1200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sp:txBody>
      <dsp:txXfrm>
        <a:off x="2490829" y="625334"/>
        <a:ext cx="1120080" cy="1120080"/>
      </dsp:txXfrm>
    </dsp:sp>
    <dsp:sp modelId="{98309EAF-F552-47B5-A2D3-6EB1BFD3A6C1}">
      <dsp:nvSpPr>
        <dsp:cNvPr id="0" name=""/>
        <dsp:cNvSpPr/>
      </dsp:nvSpPr>
      <dsp:spPr>
        <a:xfrm>
          <a:off x="2918119" y="1656903"/>
          <a:ext cx="1120080" cy="1120080"/>
        </a:xfrm>
        <a:prstGeom prst="ellipse">
          <a:avLst/>
        </a:prstGeom>
        <a:solidFill>
          <a:srgbClr val="00B0F0">
            <a:alpha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Partner iskolák</a:t>
          </a:r>
          <a:endParaRPr lang="hu-HU" sz="1100" kern="1200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sp:txBody>
      <dsp:txXfrm>
        <a:off x="2918119" y="1656903"/>
        <a:ext cx="1120080" cy="1120080"/>
      </dsp:txXfrm>
    </dsp:sp>
    <dsp:sp modelId="{D3D61A9C-3660-4B87-8A6D-C7366D825F2C}">
      <dsp:nvSpPr>
        <dsp:cNvPr id="0" name=""/>
        <dsp:cNvSpPr/>
      </dsp:nvSpPr>
      <dsp:spPr>
        <a:xfrm>
          <a:off x="2490829" y="2688473"/>
          <a:ext cx="1120080" cy="1120080"/>
        </a:xfrm>
        <a:prstGeom prst="ellipse">
          <a:avLst/>
        </a:prstGeom>
        <a:solidFill>
          <a:srgbClr val="A5C249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BÁH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err="1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É-moi</a:t>
          </a:r>
          <a:r>
            <a:rPr lang="hu-HU" sz="1100" kern="1200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 </a:t>
          </a:r>
          <a:r>
            <a:rPr lang="hu-HU" sz="1100" kern="1200" dirty="0" err="1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Reg</a:t>
          </a:r>
          <a:r>
            <a:rPr lang="hu-HU" sz="1100" kern="1200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.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Igazgatóság</a:t>
          </a:r>
          <a:endParaRPr lang="hu-HU" sz="1100" kern="1200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sp:txBody>
      <dsp:txXfrm>
        <a:off x="2490829" y="2688473"/>
        <a:ext cx="1120080" cy="1120080"/>
      </dsp:txXfrm>
    </dsp:sp>
    <dsp:sp modelId="{5828FB66-0025-48F7-9349-AE064536844E}">
      <dsp:nvSpPr>
        <dsp:cNvPr id="0" name=""/>
        <dsp:cNvSpPr/>
      </dsp:nvSpPr>
      <dsp:spPr>
        <a:xfrm>
          <a:off x="1459259" y="3115763"/>
          <a:ext cx="1120080" cy="1120080"/>
        </a:xfrm>
        <a:prstGeom prst="ellipse">
          <a:avLst/>
        </a:prstGeom>
        <a:solidFill>
          <a:srgbClr val="A5C249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Herman Ottó Múzeum</a:t>
          </a:r>
          <a:endParaRPr lang="hu-HU" sz="1100" kern="1200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sp:txBody>
      <dsp:txXfrm>
        <a:off x="1459259" y="3115763"/>
        <a:ext cx="1120080" cy="1120080"/>
      </dsp:txXfrm>
    </dsp:sp>
    <dsp:sp modelId="{813BA60B-45FC-4920-98BF-BB969D888873}">
      <dsp:nvSpPr>
        <dsp:cNvPr id="0" name=""/>
        <dsp:cNvSpPr/>
      </dsp:nvSpPr>
      <dsp:spPr>
        <a:xfrm>
          <a:off x="427690" y="2688473"/>
          <a:ext cx="1120080" cy="1120080"/>
        </a:xfrm>
        <a:prstGeom prst="ellipse">
          <a:avLst/>
        </a:prstGeom>
        <a:solidFill>
          <a:srgbClr val="A5C249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AMAPED</a:t>
          </a:r>
          <a:endParaRPr lang="hu-HU" sz="1100" kern="1200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sp:txBody>
      <dsp:txXfrm>
        <a:off x="427690" y="2688473"/>
        <a:ext cx="1120080" cy="1120080"/>
      </dsp:txXfrm>
    </dsp:sp>
    <dsp:sp modelId="{8F4C0189-6EFD-4F71-8ECC-94532EFF2EB1}">
      <dsp:nvSpPr>
        <dsp:cNvPr id="0" name=""/>
        <dsp:cNvSpPr/>
      </dsp:nvSpPr>
      <dsp:spPr>
        <a:xfrm>
          <a:off x="399" y="1656903"/>
          <a:ext cx="1120080" cy="1120080"/>
        </a:xfrm>
        <a:prstGeom prst="ellipse">
          <a:avLst/>
        </a:prstGeom>
        <a:solidFill>
          <a:srgbClr val="A5C249">
            <a:alpha val="5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err="1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É-mo-i</a:t>
          </a:r>
          <a:endParaRPr lang="hu-HU" sz="1100" kern="1200" dirty="0" smtClean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Regionális Munkaügyi Központ</a:t>
          </a:r>
          <a:endParaRPr lang="hu-HU" sz="1100" kern="1200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sp:txBody>
      <dsp:txXfrm>
        <a:off x="399" y="1656903"/>
        <a:ext cx="1120080" cy="1120080"/>
      </dsp:txXfrm>
    </dsp:sp>
    <dsp:sp modelId="{40CB9753-4978-4489-A5E4-AB068BF1E410}">
      <dsp:nvSpPr>
        <dsp:cNvPr id="0" name=""/>
        <dsp:cNvSpPr/>
      </dsp:nvSpPr>
      <dsp:spPr>
        <a:xfrm>
          <a:off x="427690" y="625334"/>
          <a:ext cx="1120080" cy="1120080"/>
        </a:xfrm>
        <a:prstGeom prst="ellipse">
          <a:avLst/>
        </a:prstGeom>
        <a:solidFill>
          <a:srgbClr val="FFFF00">
            <a:alpha val="5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Egyéni kipróbálók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err="1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HHH-s</a:t>
          </a:r>
          <a:r>
            <a:rPr lang="hu-HU" sz="1100" kern="1200" dirty="0" smtClean="0">
              <a:solidFill>
                <a:sysClr val="windowText" lastClr="000000"/>
              </a:solidFill>
              <a:latin typeface="Constantia"/>
              <a:ea typeface="+mn-ea"/>
              <a:cs typeface="+mn-cs"/>
            </a:rPr>
            <a:t> gyerekekkel</a:t>
          </a:r>
          <a:endParaRPr lang="hu-HU" sz="1100" kern="1200" dirty="0">
            <a:solidFill>
              <a:sysClr val="windowText" lastClr="000000"/>
            </a:solidFill>
            <a:latin typeface="Constantia"/>
            <a:ea typeface="+mn-ea"/>
            <a:cs typeface="+mn-cs"/>
          </a:endParaRPr>
        </a:p>
      </dsp:txBody>
      <dsp:txXfrm>
        <a:off x="427690" y="625334"/>
        <a:ext cx="1120080" cy="1120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pPr/>
              <a:t>2018.10.02.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hu-HU" dirty="0" smtClean="0"/>
          </a:p>
        </p:txBody>
      </p:sp>
      <p:sp>
        <p:nvSpPr>
          <p:cNvPr id="61444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9144DE2-BA2C-440C-B15F-DB3A12B8B94D}" type="slidenum">
              <a:rPr lang="hu-HU" altLang="hu-HU">
                <a:solidFill>
                  <a:prstClr val="black"/>
                </a:solidFill>
              </a:rPr>
              <a:pPr/>
              <a:t>10</a:t>
            </a:fld>
            <a:endParaRPr lang="hu-HU" alt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0175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2018.10.02.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0523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 userDrawn="1"/>
        </p:nvSpPr>
        <p:spPr>
          <a:xfrm>
            <a:off x="0" y="3940176"/>
            <a:ext cx="9144000" cy="2917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pic>
        <p:nvPicPr>
          <p:cNvPr id="5" name="Kép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897" y="4586289"/>
            <a:ext cx="2551509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 userDrawn="1"/>
        </p:nvSpPr>
        <p:spPr>
          <a:xfrm>
            <a:off x="0" y="3940176"/>
            <a:ext cx="9144000" cy="21431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7" name="Téglalap 6"/>
          <p:cNvSpPr/>
          <p:nvPr userDrawn="1"/>
        </p:nvSpPr>
        <p:spPr>
          <a:xfrm>
            <a:off x="0" y="4167188"/>
            <a:ext cx="9144000" cy="2143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pic>
        <p:nvPicPr>
          <p:cNvPr id="8" name="Kép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3644" y="2608263"/>
            <a:ext cx="2591991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6366" y="4730751"/>
            <a:ext cx="30670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09332" y="0"/>
            <a:ext cx="7953936" cy="2387600"/>
          </a:xfrm>
          <a:prstGeom prst="rect">
            <a:avLst/>
          </a:prstGeom>
        </p:spPr>
        <p:txBody>
          <a:bodyPr anchor="b"/>
          <a:lstStyle>
            <a:lvl1pPr algn="l">
              <a:defRPr sz="450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709333" y="2391584"/>
            <a:ext cx="5664573" cy="1212155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 smtClean="0"/>
              <a:t>Alcím mintájának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14328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 userDrawn="1"/>
        </p:nvSpPr>
        <p:spPr>
          <a:xfrm>
            <a:off x="0" y="1"/>
            <a:ext cx="9144000" cy="11604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5" name="Téglalap 4"/>
          <p:cNvSpPr/>
          <p:nvPr userDrawn="1"/>
        </p:nvSpPr>
        <p:spPr>
          <a:xfrm>
            <a:off x="0" y="1004888"/>
            <a:ext cx="9144000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6" name="Téglalap 5"/>
          <p:cNvSpPr/>
          <p:nvPr userDrawn="1"/>
        </p:nvSpPr>
        <p:spPr>
          <a:xfrm>
            <a:off x="0" y="1231900"/>
            <a:ext cx="9144000" cy="215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pic>
        <p:nvPicPr>
          <p:cNvPr id="7" name="Kép 5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73" b="10161"/>
          <a:stretch>
            <a:fillRect/>
          </a:stretch>
        </p:blipFill>
        <p:spPr bwMode="auto">
          <a:xfrm>
            <a:off x="6093619" y="5902326"/>
            <a:ext cx="242173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1811" y="245661"/>
            <a:ext cx="8183539" cy="759519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8650" y="1825626"/>
            <a:ext cx="7886700" cy="4077031"/>
          </a:xfr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038138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 userDrawn="1"/>
        </p:nvSpPr>
        <p:spPr>
          <a:xfrm>
            <a:off x="623887" y="5875338"/>
            <a:ext cx="8520113" cy="227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5" name="Téglalap 4"/>
          <p:cNvSpPr/>
          <p:nvPr userDrawn="1"/>
        </p:nvSpPr>
        <p:spPr>
          <a:xfrm>
            <a:off x="623887" y="1709738"/>
            <a:ext cx="8520113" cy="39687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6" name="Téglalap 5"/>
          <p:cNvSpPr/>
          <p:nvPr userDrawn="1"/>
        </p:nvSpPr>
        <p:spPr>
          <a:xfrm>
            <a:off x="628650" y="5678488"/>
            <a:ext cx="8515350" cy="1968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pic>
        <p:nvPicPr>
          <p:cNvPr id="7" name="Kép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50060">
            <a:off x="5861447" y="2282825"/>
            <a:ext cx="28670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5660906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14150" y="4589464"/>
            <a:ext cx="5670644" cy="1088270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3110046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7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73" b="10161"/>
          <a:stretch>
            <a:fillRect/>
          </a:stretch>
        </p:blipFill>
        <p:spPr bwMode="auto">
          <a:xfrm>
            <a:off x="6093619" y="5902326"/>
            <a:ext cx="242173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 userDrawn="1"/>
        </p:nvSpPr>
        <p:spPr>
          <a:xfrm>
            <a:off x="0" y="1"/>
            <a:ext cx="9144000" cy="11604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7" name="Téglalap 6"/>
          <p:cNvSpPr/>
          <p:nvPr userDrawn="1"/>
        </p:nvSpPr>
        <p:spPr>
          <a:xfrm>
            <a:off x="0" y="1004888"/>
            <a:ext cx="9144000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8" name="Téglalap 7"/>
          <p:cNvSpPr/>
          <p:nvPr userDrawn="1"/>
        </p:nvSpPr>
        <p:spPr>
          <a:xfrm>
            <a:off x="0" y="1231900"/>
            <a:ext cx="9144000" cy="215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07703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07703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14" name="Cím 1"/>
          <p:cNvSpPr>
            <a:spLocks noGrp="1"/>
          </p:cNvSpPr>
          <p:nvPr>
            <p:ph type="title"/>
          </p:nvPr>
        </p:nvSpPr>
        <p:spPr>
          <a:xfrm>
            <a:off x="331811" y="245661"/>
            <a:ext cx="8183539" cy="759519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018025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8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73" b="10161"/>
          <a:stretch>
            <a:fillRect/>
          </a:stretch>
        </p:blipFill>
        <p:spPr bwMode="auto">
          <a:xfrm>
            <a:off x="6093619" y="5902326"/>
            <a:ext cx="242173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 userDrawn="1"/>
        </p:nvSpPr>
        <p:spPr>
          <a:xfrm>
            <a:off x="0" y="1"/>
            <a:ext cx="9144000" cy="11604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9" name="Téglalap 8"/>
          <p:cNvSpPr/>
          <p:nvPr userDrawn="1"/>
        </p:nvSpPr>
        <p:spPr>
          <a:xfrm>
            <a:off x="0" y="1004888"/>
            <a:ext cx="9144000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10" name="Téglalap 9"/>
          <p:cNvSpPr/>
          <p:nvPr userDrawn="1"/>
        </p:nvSpPr>
        <p:spPr>
          <a:xfrm>
            <a:off x="0" y="1231900"/>
            <a:ext cx="9144000" cy="215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39758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39758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16" name="Cím 1"/>
          <p:cNvSpPr>
            <a:spLocks noGrp="1"/>
          </p:cNvSpPr>
          <p:nvPr>
            <p:ph type="title"/>
          </p:nvPr>
        </p:nvSpPr>
        <p:spPr>
          <a:xfrm>
            <a:off x="331811" y="245661"/>
            <a:ext cx="8183539" cy="759519"/>
          </a:xfrm>
          <a:prstGeom prst="rect">
            <a:avLst/>
          </a:prstGeom>
        </p:spPr>
        <p:txBody>
          <a:bodyPr/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791036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 userDrawn="1"/>
        </p:nvSpPr>
        <p:spPr>
          <a:xfrm>
            <a:off x="0" y="1"/>
            <a:ext cx="9144000" cy="11604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3" name="Téglalap 2"/>
          <p:cNvSpPr/>
          <p:nvPr userDrawn="1"/>
        </p:nvSpPr>
        <p:spPr>
          <a:xfrm>
            <a:off x="0" y="1004888"/>
            <a:ext cx="9144000" cy="2159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4" name="Téglalap 3"/>
          <p:cNvSpPr/>
          <p:nvPr userDrawn="1"/>
        </p:nvSpPr>
        <p:spPr>
          <a:xfrm>
            <a:off x="0" y="1231900"/>
            <a:ext cx="9144000" cy="2159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5" name="Cím 1"/>
          <p:cNvSpPr txBox="1">
            <a:spLocks/>
          </p:cNvSpPr>
          <p:nvPr userDrawn="1"/>
        </p:nvSpPr>
        <p:spPr>
          <a:xfrm>
            <a:off x="628650" y="203201"/>
            <a:ext cx="8183166" cy="7588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3300" dirty="0" smtClean="0">
                <a:solidFill>
                  <a:prstClr val="black"/>
                </a:solidFill>
              </a:rPr>
              <a:t>Mintacím szerkesztése</a:t>
            </a:r>
            <a:endParaRPr lang="hu-HU" sz="3300" dirty="0">
              <a:solidFill>
                <a:prstClr val="black"/>
              </a:solidFill>
            </a:endParaRPr>
          </a:p>
        </p:txBody>
      </p:sp>
      <p:pic>
        <p:nvPicPr>
          <p:cNvPr id="6" name="Kép 8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73" b="10161"/>
          <a:stretch>
            <a:fillRect/>
          </a:stretch>
        </p:blipFill>
        <p:spPr bwMode="auto">
          <a:xfrm>
            <a:off x="6093619" y="5902326"/>
            <a:ext cx="242173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76291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3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73" b="10161"/>
          <a:stretch>
            <a:fillRect/>
          </a:stretch>
        </p:blipFill>
        <p:spPr bwMode="auto">
          <a:xfrm>
            <a:off x="6093619" y="5902326"/>
            <a:ext cx="242173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2385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 userDrawn="1"/>
        </p:nvSpPr>
        <p:spPr>
          <a:xfrm>
            <a:off x="623888" y="2155826"/>
            <a:ext cx="2955131" cy="920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6" name="Téglalap 5"/>
          <p:cNvSpPr/>
          <p:nvPr userDrawn="1"/>
        </p:nvSpPr>
        <p:spPr>
          <a:xfrm>
            <a:off x="628650" y="455613"/>
            <a:ext cx="2949179" cy="1600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7" name="Téglalap 6"/>
          <p:cNvSpPr/>
          <p:nvPr userDrawn="1"/>
        </p:nvSpPr>
        <p:spPr>
          <a:xfrm>
            <a:off x="622697" y="2058988"/>
            <a:ext cx="2956322" cy="952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pic>
        <p:nvPicPr>
          <p:cNvPr id="8" name="Kép 6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73" b="10161"/>
          <a:stretch>
            <a:fillRect/>
          </a:stretch>
        </p:blipFill>
        <p:spPr bwMode="auto">
          <a:xfrm>
            <a:off x="6093619" y="5902326"/>
            <a:ext cx="242173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2964" y="457200"/>
            <a:ext cx="2956055" cy="158356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456092"/>
            <a:ext cx="4629150" cy="5404958"/>
          </a:xfrm>
        </p:spPr>
        <p:txBody>
          <a:bodyPr/>
          <a:lstStyle>
            <a:lvl1pPr>
              <a:defRPr sz="2400">
                <a:latin typeface="+mj-lt"/>
              </a:defRPr>
            </a:lvl1pPr>
            <a:lvl2pPr>
              <a:defRPr sz="21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500">
                <a:latin typeface="+mj-lt"/>
              </a:defRPr>
            </a:lvl4pPr>
            <a:lvl5pPr>
              <a:defRPr sz="1500">
                <a:latin typeface="+mj-lt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8650" y="2374710"/>
            <a:ext cx="2950369" cy="349427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3514391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 userDrawn="1"/>
        </p:nvSpPr>
        <p:spPr>
          <a:xfrm>
            <a:off x="623887" y="2155826"/>
            <a:ext cx="7891463" cy="920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6" name="Téglalap 5"/>
          <p:cNvSpPr/>
          <p:nvPr userDrawn="1"/>
        </p:nvSpPr>
        <p:spPr>
          <a:xfrm>
            <a:off x="628650" y="455613"/>
            <a:ext cx="2949179" cy="1600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7" name="Téglalap 6"/>
          <p:cNvSpPr/>
          <p:nvPr userDrawn="1"/>
        </p:nvSpPr>
        <p:spPr>
          <a:xfrm>
            <a:off x="622698" y="2058988"/>
            <a:ext cx="7892653" cy="8731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pic>
        <p:nvPicPr>
          <p:cNvPr id="8" name="Kép 6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73" b="10161"/>
          <a:stretch>
            <a:fillRect/>
          </a:stretch>
        </p:blipFill>
        <p:spPr bwMode="auto">
          <a:xfrm>
            <a:off x="4991100" y="777876"/>
            <a:ext cx="2421731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597836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2247792"/>
            <a:ext cx="4629150" cy="3613258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hu-HU" noProof="0" smtClean="0"/>
              <a:t>Kép beszúrásához kattintson az ikonra</a:t>
            </a:r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2379900"/>
            <a:ext cx="2949178" cy="34890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xmlns="" val="3384554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 userDrawn="1"/>
        </p:nvSpPr>
        <p:spPr>
          <a:xfrm>
            <a:off x="-4763" y="4384676"/>
            <a:ext cx="9144000" cy="2270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4" name="Téglalap 3"/>
          <p:cNvSpPr/>
          <p:nvPr userDrawn="1"/>
        </p:nvSpPr>
        <p:spPr>
          <a:xfrm>
            <a:off x="-4763" y="0"/>
            <a:ext cx="9144000" cy="43370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sp>
        <p:nvSpPr>
          <p:cNvPr id="5" name="Téglalap 4"/>
          <p:cNvSpPr/>
          <p:nvPr userDrawn="1"/>
        </p:nvSpPr>
        <p:spPr>
          <a:xfrm>
            <a:off x="0" y="4186239"/>
            <a:ext cx="9139238" cy="19843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hu-HU" sz="1350">
              <a:solidFill>
                <a:prstClr val="white"/>
              </a:solidFill>
            </a:endParaRPr>
          </a:p>
        </p:txBody>
      </p:sp>
      <p:pic>
        <p:nvPicPr>
          <p:cNvPr id="6" name="Kép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1804" y="331788"/>
            <a:ext cx="379095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7"/>
          <p:cNvPicPr>
            <a:picLocks noChangeAspect="1"/>
          </p:cNvPicPr>
          <p:nvPr userDrawn="1"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973" b="10161"/>
          <a:stretch>
            <a:fillRect/>
          </a:stretch>
        </p:blipFill>
        <p:spPr bwMode="auto">
          <a:xfrm>
            <a:off x="2730104" y="5091113"/>
            <a:ext cx="3362325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3916" y="4856164"/>
            <a:ext cx="2399109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891" y="4954588"/>
            <a:ext cx="203835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6788" y="5856289"/>
            <a:ext cx="578644" cy="746125"/>
          </a:xfrm>
          <a:prstGeom prst="rect">
            <a:avLst/>
          </a:prstGeom>
          <a:ln>
            <a:noFill/>
          </a:ln>
          <a:effectLst>
            <a:outerShdw blurRad="76200" sx="86000" sy="86000" algn="tl" rotWithShape="0">
              <a:srgbClr val="000000">
                <a:alpha val="75000"/>
              </a:srgbClr>
            </a:outerShdw>
          </a:effectLst>
        </p:spPr>
      </p:pic>
      <p:pic>
        <p:nvPicPr>
          <p:cNvPr id="11" name="Kép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60935" y="5894389"/>
            <a:ext cx="496490" cy="661987"/>
          </a:xfrm>
          <a:prstGeom prst="rect">
            <a:avLst/>
          </a:prstGeom>
          <a:ln>
            <a:noFill/>
          </a:ln>
          <a:effectLst>
            <a:outerShdw blurRad="76200" sx="99000" sy="99000" algn="tl" rotWithShape="0">
              <a:srgbClr val="000000">
                <a:alpha val="92000"/>
              </a:srgbClr>
            </a:outerShdw>
          </a:effectLst>
        </p:spPr>
      </p:pic>
      <p:sp>
        <p:nvSpPr>
          <p:cNvPr id="12" name="Cím 1"/>
          <p:cNvSpPr txBox="1">
            <a:spLocks/>
          </p:cNvSpPr>
          <p:nvPr userDrawn="1"/>
        </p:nvSpPr>
        <p:spPr>
          <a:xfrm>
            <a:off x="628650" y="2703513"/>
            <a:ext cx="4881563" cy="13255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hu-HU" sz="2100" dirty="0" smtClean="0">
                <a:solidFill>
                  <a:srgbClr val="4472C4">
                    <a:lumMod val="50000"/>
                  </a:srgbClr>
                </a:solidFill>
                <a:sym typeface="Webdings" panose="05030102010509060703" pitchFamily="18" charset="2"/>
              </a:rPr>
              <a:t>  </a:t>
            </a:r>
            <a:r>
              <a:rPr lang="hu-HU" sz="2100" dirty="0" smtClean="0">
                <a:solidFill>
                  <a:srgbClr val="4472C4">
                    <a:lumMod val="50000"/>
                  </a:srgbClr>
                </a:solidFill>
              </a:rPr>
              <a:t>http://egyutthalado.uni-miskolc.hu</a:t>
            </a:r>
          </a:p>
          <a:p>
            <a:pPr>
              <a:lnSpc>
                <a:spcPct val="100000"/>
              </a:lnSpc>
              <a:defRPr/>
            </a:pPr>
            <a:r>
              <a:rPr lang="hu-HU" sz="2100" dirty="0" smtClean="0">
                <a:solidFill>
                  <a:srgbClr val="4472C4">
                    <a:lumMod val="50000"/>
                  </a:srgbClr>
                </a:solidFill>
                <a:sym typeface="Wingdings" panose="05000000000000000000" pitchFamily="2" charset="2"/>
              </a:rPr>
              <a:t> </a:t>
            </a:r>
            <a:r>
              <a:rPr lang="hu-HU" sz="2100" dirty="0" err="1" smtClean="0">
                <a:solidFill>
                  <a:srgbClr val="4472C4">
                    <a:lumMod val="50000"/>
                  </a:srgbClr>
                </a:solidFill>
              </a:rPr>
              <a:t>egyutthalado</a:t>
            </a:r>
            <a:r>
              <a:rPr lang="hu-HU" sz="2100" dirty="0" smtClean="0">
                <a:solidFill>
                  <a:srgbClr val="4472C4">
                    <a:lumMod val="50000"/>
                  </a:srgbClr>
                </a:solidFill>
              </a:rPr>
              <a:t>@</a:t>
            </a:r>
            <a:r>
              <a:rPr lang="hu-HU" sz="2100" dirty="0" err="1" smtClean="0">
                <a:solidFill>
                  <a:srgbClr val="4472C4">
                    <a:lumMod val="50000"/>
                  </a:srgbClr>
                </a:solidFill>
              </a:rPr>
              <a:t>uni-miskolc.hu</a:t>
            </a:r>
            <a:endParaRPr lang="hu-HU" sz="21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1261942"/>
            <a:ext cx="4991483" cy="1325563"/>
          </a:xfrm>
          <a:prstGeom prst="rect">
            <a:avLst/>
          </a:prstGeom>
        </p:spPr>
        <p:txBody>
          <a:bodyPr/>
          <a:lstStyle>
            <a:lvl1pPr>
              <a:defRPr sz="4200" b="1"/>
            </a:lvl1pPr>
          </a:lstStyle>
          <a:p>
            <a:r>
              <a:rPr lang="hu-HU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2573883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2018.10.02.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2018.10.02.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2018.10.02.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2018.10.02.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2018.10.02.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2018.10.02.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pPr/>
              <a:t>2018.10.02.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zöveg helye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xmlns="" val="888561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j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s://play.google.com/store/apps/details?id=com.me.egyutthalado" TargetMode="External"/><Relationship Id="rId7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hyperlink" Target="http://e-halado.uni-miskolc.hu:8080/" TargetMode="External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-halado.uni-miskolc.hu:8080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512" y="1493155"/>
            <a:ext cx="7684268" cy="2304256"/>
          </a:xfrm>
        </p:spPr>
        <p:txBody>
          <a:bodyPr>
            <a:normAutofit/>
          </a:bodyPr>
          <a:lstStyle/>
          <a:p>
            <a:r>
              <a:rPr lang="hu-HU" sz="2000" dirty="0"/>
              <a:t>Megújuló Egyetem Felsőoktatási intézményi fejlesztések a felsőfokú oktatás minőségének és hozzáférhetőségének együttes javítása érdekében </a:t>
            </a:r>
            <a:r>
              <a:rPr lang="hu-HU" sz="1600" dirty="0" smtClean="0"/>
              <a:t/>
            </a:r>
            <a:br>
              <a:rPr lang="hu-HU" sz="1600" dirty="0" smtClean="0"/>
            </a:br>
            <a:r>
              <a:rPr lang="hu-HU" sz="1600" dirty="0" smtClean="0"/>
              <a:t/>
            </a:r>
            <a:br>
              <a:rPr lang="hu-HU" sz="1600" dirty="0" smtClean="0"/>
            </a:br>
            <a:r>
              <a:rPr lang="hu-HU" sz="2400" dirty="0" smtClean="0"/>
              <a:t>EFOP-3.4.3-16-2016-00015</a:t>
            </a:r>
            <a:r>
              <a:rPr lang="hu-HU" dirty="0" smtClean="0"/>
              <a:t> </a:t>
            </a:r>
            <a:endParaRPr lang="hu-HU" sz="2800" dirty="0"/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323528" y="302585"/>
            <a:ext cx="7776864" cy="7837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 baseline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hu-HU" dirty="0" smtClean="0"/>
              <a:t>Főnix – me 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476672"/>
            <a:ext cx="1222851" cy="121923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97948" y="4077072"/>
            <a:ext cx="547260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>
                <a:solidFill>
                  <a:schemeClr val="bg1"/>
                </a:solidFill>
              </a:rPr>
              <a:t>FŐNIX- ME</a:t>
            </a:r>
          </a:p>
          <a:p>
            <a:r>
              <a:rPr lang="hu-HU" sz="2000" b="1" dirty="0" smtClean="0">
                <a:solidFill>
                  <a:schemeClr val="bg1"/>
                </a:solidFill>
              </a:rPr>
              <a:t>A migráció kihívásai közoktatási szemszögből</a:t>
            </a:r>
          </a:p>
          <a:p>
            <a:endParaRPr lang="hu-HU" sz="2000" b="1" dirty="0" smtClean="0">
              <a:solidFill>
                <a:schemeClr val="bg1"/>
              </a:solidFill>
            </a:endParaRPr>
          </a:p>
          <a:p>
            <a:endParaRPr lang="hu-HU" sz="2000" b="1" dirty="0" smtClean="0">
              <a:solidFill>
                <a:schemeClr val="bg1"/>
              </a:solidFill>
            </a:endParaRPr>
          </a:p>
          <a:p>
            <a:r>
              <a:rPr lang="hu-HU" sz="1600" b="1" dirty="0">
                <a:solidFill>
                  <a:schemeClr val="bg1"/>
                </a:solidFill>
              </a:rPr>
              <a:t>d</a:t>
            </a:r>
            <a:r>
              <a:rPr lang="hu-HU" sz="1600" b="1" dirty="0" smtClean="0">
                <a:solidFill>
                  <a:schemeClr val="bg1"/>
                </a:solidFill>
              </a:rPr>
              <a:t>r. Kecskés Judit</a:t>
            </a:r>
          </a:p>
          <a:p>
            <a:r>
              <a:rPr lang="hu-HU" sz="1600" dirty="0">
                <a:solidFill>
                  <a:schemeClr val="bg1"/>
                </a:solidFill>
              </a:rPr>
              <a:t>e</a:t>
            </a:r>
            <a:r>
              <a:rPr lang="hu-HU" sz="1600" dirty="0" smtClean="0">
                <a:solidFill>
                  <a:schemeClr val="bg1"/>
                </a:solidFill>
              </a:rPr>
              <a:t>gyetemi docens</a:t>
            </a:r>
          </a:p>
          <a:p>
            <a:r>
              <a:rPr lang="hu-HU" sz="1600" dirty="0" smtClean="0">
                <a:solidFill>
                  <a:schemeClr val="bg1"/>
                </a:solidFill>
              </a:rPr>
              <a:t>ME BTK</a:t>
            </a:r>
          </a:p>
          <a:p>
            <a:r>
              <a:rPr lang="hu-HU" sz="1600" dirty="0" smtClean="0">
                <a:solidFill>
                  <a:schemeClr val="bg1"/>
                </a:solidFill>
              </a:rPr>
              <a:t>Magyar Nyelv- és Irodalomtudományi Tanszék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074" y="4005064"/>
            <a:ext cx="2064524" cy="2723916"/>
          </a:xfrm>
          <a:prstGeom prst="rect">
            <a:avLst/>
          </a:prstGeom>
        </p:spPr>
      </p:pic>
      <p:sp>
        <p:nvSpPr>
          <p:cNvPr id="13314" name="Cím 8"/>
          <p:cNvSpPr>
            <a:spLocks noGrp="1"/>
          </p:cNvSpPr>
          <p:nvPr>
            <p:ph type="title"/>
          </p:nvPr>
        </p:nvSpPr>
        <p:spPr bwMode="auto">
          <a:xfrm>
            <a:off x="664369" y="476673"/>
            <a:ext cx="2952750" cy="158417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/>
          <a:p>
            <a:r>
              <a:rPr lang="hu-HU" altLang="hu-HU" sz="2100" b="1" dirty="0"/>
              <a:t>Együtthaladó</a:t>
            </a:r>
            <a:r>
              <a:rPr lang="hu-HU" altLang="hu-HU" sz="2100" dirty="0"/>
              <a:t> </a:t>
            </a:r>
            <a:r>
              <a:rPr lang="hu-HU" altLang="hu-HU" sz="2100" dirty="0" smtClean="0"/>
              <a:t>– </a:t>
            </a:r>
            <a:r>
              <a:rPr lang="hu-HU" altLang="hu-HU" sz="2100" b="1" dirty="0" err="1" smtClean="0"/>
              <a:t>StepTogether</a:t>
            </a:r>
            <a:r>
              <a:rPr lang="hu-HU" altLang="hu-HU" sz="2100" dirty="0"/>
              <a:t/>
            </a:r>
            <a:br>
              <a:rPr lang="hu-HU" altLang="hu-HU" sz="2100" dirty="0"/>
            </a:br>
            <a:r>
              <a:rPr lang="hu-HU" altLang="hu-HU" sz="2100" dirty="0" smtClean="0"/>
              <a:t>2010-től az oktatás szolgálatában</a:t>
            </a:r>
            <a:br>
              <a:rPr lang="hu-HU" altLang="hu-HU" sz="2100" dirty="0" smtClean="0"/>
            </a:br>
            <a:endParaRPr lang="hu-HU" altLang="hu-HU" sz="2100" dirty="0"/>
          </a:p>
        </p:txBody>
      </p:sp>
      <p:graphicFrame>
        <p:nvGraphicFramePr>
          <p:cNvPr id="3" name="Tartalom helye 2"/>
          <p:cNvGraphicFramePr>
            <a:graphicFrameLocks noGrp="1"/>
          </p:cNvGraphicFramePr>
          <p:nvPr>
            <p:ph idx="1"/>
          </p:nvPr>
        </p:nvGraphicFramePr>
        <p:xfrm>
          <a:off x="3912791" y="1167210"/>
          <a:ext cx="4629150" cy="4054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3316" name="Szöveg helye 9"/>
          <p:cNvSpPr>
            <a:spLocks noGrp="1"/>
          </p:cNvSpPr>
          <p:nvPr>
            <p:ph type="body" sz="half" idx="2"/>
          </p:nvPr>
        </p:nvSpPr>
        <p:spPr>
          <a:xfrm>
            <a:off x="628650" y="1988841"/>
            <a:ext cx="2800350" cy="3312367"/>
          </a:xfrm>
        </p:spPr>
        <p:txBody>
          <a:bodyPr/>
          <a:lstStyle/>
          <a:p>
            <a:endParaRPr lang="hu-HU" altLang="hu-H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altLang="hu-HU" sz="1500" dirty="0"/>
              <a:t>VI. Tandemre </a:t>
            </a:r>
            <a:r>
              <a:rPr lang="hu-HU" altLang="hu-HU" sz="1500" dirty="0" err="1"/>
              <a:t>NyITva</a:t>
            </a:r>
            <a:endParaRPr lang="hu-HU" altLang="hu-HU" sz="1500" dirty="0"/>
          </a:p>
          <a:p>
            <a:r>
              <a:rPr lang="hu-HU" altLang="hu-HU" sz="1500" dirty="0"/>
              <a:t/>
            </a:r>
            <a:br>
              <a:rPr lang="hu-HU" altLang="hu-HU" sz="1500" dirty="0"/>
            </a:br>
            <a:r>
              <a:rPr lang="hu-HU" altLang="hu-HU" sz="1500" dirty="0"/>
              <a:t>V.  Pályaorientáció migráns </a:t>
            </a:r>
          </a:p>
          <a:p>
            <a:r>
              <a:rPr lang="hu-HU" altLang="hu-HU" sz="1500" dirty="0"/>
              <a:t>     fiataloknak</a:t>
            </a:r>
          </a:p>
          <a:p>
            <a:r>
              <a:rPr lang="hu-HU" altLang="hu-HU" sz="1500" dirty="0"/>
              <a:t/>
            </a:r>
            <a:br>
              <a:rPr lang="hu-HU" altLang="hu-HU" sz="1500" dirty="0"/>
            </a:br>
            <a:r>
              <a:rPr lang="hu-HU" altLang="hu-HU" sz="1500" dirty="0"/>
              <a:t>IV.  Történelem és honismeret  </a:t>
            </a:r>
          </a:p>
          <a:p>
            <a:r>
              <a:rPr lang="hu-HU" altLang="hu-HU" sz="1500" dirty="0"/>
              <a:t>       migránsoknak</a:t>
            </a:r>
          </a:p>
          <a:p>
            <a:endParaRPr lang="hu-HU" altLang="hu-HU" sz="1500" dirty="0"/>
          </a:p>
          <a:p>
            <a:r>
              <a:rPr lang="hu-HU" altLang="hu-HU" sz="1500" dirty="0"/>
              <a:t>I-III. migráns </a:t>
            </a:r>
            <a:r>
              <a:rPr lang="hu-HU" altLang="hu-HU" sz="1500" dirty="0" err="1" smtClean="0"/>
              <a:t>gyerme-</a:t>
            </a:r>
            <a:endParaRPr lang="hu-HU" altLang="hu-HU" sz="1500" dirty="0" smtClean="0"/>
          </a:p>
          <a:p>
            <a:r>
              <a:rPr lang="hu-HU" altLang="hu-HU" sz="1500" dirty="0" smtClean="0"/>
              <a:t>az iskolában</a:t>
            </a:r>
            <a:endParaRPr lang="hu-HU" altLang="hu-HU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altLang="hu-HU" dirty="0" smtClean="0"/>
          </a:p>
        </p:txBody>
      </p:sp>
      <p:sp>
        <p:nvSpPr>
          <p:cNvPr id="13317" name="Szövegdoboz 3"/>
          <p:cNvSpPr txBox="1">
            <a:spLocks noChangeArrowheads="1"/>
          </p:cNvSpPr>
          <p:nvPr/>
        </p:nvSpPr>
        <p:spPr bwMode="auto">
          <a:xfrm>
            <a:off x="3587354" y="1238251"/>
            <a:ext cx="361950" cy="374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218" tIns="24110" rIns="48218" bIns="2411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500">
                <a:solidFill>
                  <a:srgbClr val="404040"/>
                </a:solidFill>
              </a:rPr>
              <a:t>VI.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1500">
              <a:solidFill>
                <a:srgbClr val="404040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1500">
              <a:solidFill>
                <a:srgbClr val="404040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500">
                <a:solidFill>
                  <a:srgbClr val="404040"/>
                </a:solidFill>
              </a:rPr>
              <a:t>V.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1500">
              <a:solidFill>
                <a:srgbClr val="404040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1500">
              <a:solidFill>
                <a:srgbClr val="404040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500">
                <a:solidFill>
                  <a:srgbClr val="404040"/>
                </a:solidFill>
              </a:rPr>
              <a:t>IV.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1500">
              <a:solidFill>
                <a:srgbClr val="404040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1500">
              <a:solidFill>
                <a:srgbClr val="404040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500">
                <a:solidFill>
                  <a:srgbClr val="404040"/>
                </a:solidFill>
              </a:rPr>
              <a:t>III.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1500">
              <a:solidFill>
                <a:srgbClr val="404040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1500">
              <a:solidFill>
                <a:srgbClr val="404040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500">
                <a:solidFill>
                  <a:srgbClr val="404040"/>
                </a:solidFill>
              </a:rPr>
              <a:t>I.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1500">
              <a:solidFill>
                <a:srgbClr val="404040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sz="1500">
              <a:solidFill>
                <a:srgbClr val="404040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500">
                <a:solidFill>
                  <a:srgbClr val="404040"/>
                </a:solidFill>
              </a:rPr>
              <a:t>II.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7639050" y="1117998"/>
            <a:ext cx="892969" cy="38549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200" b="1" dirty="0" err="1">
                <a:solidFill>
                  <a:prstClr val="white"/>
                </a:solidFill>
                <a:cs typeface="Arial" panose="020B0604020202020204" pitchFamily="34" charset="0"/>
              </a:rPr>
              <a:t>Pedagógus-tovább-képzés</a:t>
            </a:r>
            <a:endParaRPr lang="hu-HU" sz="1200" b="1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 sz="1050" b="1" dirty="0">
              <a:solidFill>
                <a:srgbClr val="FFC000"/>
              </a:solidFill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050" b="1" dirty="0">
                <a:solidFill>
                  <a:prstClr val="white"/>
                </a:solidFill>
                <a:cs typeface="Arial" panose="020B0604020202020204" pitchFamily="34" charset="0"/>
              </a:rPr>
              <a:t>Tandem-szeminárium egyetemi hallgatóknak + migráns </a:t>
            </a:r>
            <a:r>
              <a:rPr lang="hu-HU" sz="1050" b="1" dirty="0" err="1">
                <a:solidFill>
                  <a:prstClr val="white"/>
                </a:solidFill>
                <a:cs typeface="Arial" panose="020B0604020202020204" pitchFamily="34" charset="0"/>
              </a:rPr>
              <a:t>kisiskolások-nak</a:t>
            </a:r>
            <a:endParaRPr lang="hu-HU" sz="1050" b="1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 sz="105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 sz="105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050" dirty="0">
                <a:solidFill>
                  <a:prstClr val="black"/>
                </a:solidFill>
                <a:cs typeface="Arial" panose="020B0604020202020204" pitchFamily="34" charset="0"/>
              </a:rPr>
              <a:t>Kulturális sokszínűség az iskolában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050" dirty="0">
                <a:solidFill>
                  <a:prstClr val="black"/>
                </a:solidFill>
                <a:cs typeface="Arial" panose="020B0604020202020204" pitchFamily="34" charset="0"/>
              </a:rPr>
              <a:t>c.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hu-HU" sz="1050" dirty="0">
                <a:solidFill>
                  <a:prstClr val="black"/>
                </a:solidFill>
                <a:cs typeface="Arial" panose="020B0604020202020204" pitchFamily="34" charset="0"/>
              </a:rPr>
              <a:t>egyetemi szeminárium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4750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4772083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A migráció kihívásai </a:t>
            </a:r>
            <a:br>
              <a:rPr lang="hu-HU" dirty="0"/>
            </a:br>
            <a:r>
              <a:rPr lang="hu-HU" dirty="0"/>
              <a:t>közoktatási </a:t>
            </a:r>
            <a:r>
              <a:rPr lang="hu-HU" dirty="0" smtClean="0"/>
              <a:t>szemszögből II.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u-HU" sz="4000" dirty="0" smtClean="0"/>
              <a:t>Partnerek</a:t>
            </a:r>
            <a:endParaRPr lang="hu-HU" sz="4000" dirty="0"/>
          </a:p>
        </p:txBody>
      </p:sp>
      <p:sp>
        <p:nvSpPr>
          <p:cNvPr id="6" name="Tartalom helye 5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/>
            <a:r>
              <a:rPr lang="hu-HU" sz="2900" b="1" dirty="0"/>
              <a:t> </a:t>
            </a:r>
            <a:r>
              <a:rPr lang="hu-HU" sz="2900" dirty="0" smtClean="0">
                <a:solidFill>
                  <a:schemeClr val="tx2"/>
                </a:solidFill>
              </a:rPr>
              <a:t>Kőbányai </a:t>
            </a:r>
            <a:r>
              <a:rPr lang="hu-HU" sz="2900" dirty="0">
                <a:solidFill>
                  <a:schemeClr val="tx2"/>
                </a:solidFill>
              </a:rPr>
              <a:t>Szent László Általános Iskola</a:t>
            </a:r>
          </a:p>
          <a:p>
            <a:pPr marL="0" indent="0"/>
            <a:r>
              <a:rPr lang="hu-HU" sz="2900" b="1" dirty="0">
                <a:solidFill>
                  <a:schemeClr val="tx2"/>
                </a:solidFill>
              </a:rPr>
              <a:t> </a:t>
            </a:r>
            <a:r>
              <a:rPr lang="hu-HU" sz="2900" dirty="0" smtClean="0">
                <a:solidFill>
                  <a:schemeClr val="tx2"/>
                </a:solidFill>
              </a:rPr>
              <a:t>Erzsébetvárosi </a:t>
            </a:r>
            <a:r>
              <a:rPr lang="hu-HU" sz="2900" dirty="0" err="1">
                <a:solidFill>
                  <a:schemeClr val="tx2"/>
                </a:solidFill>
              </a:rPr>
              <a:t>Magyar-Angol</a:t>
            </a:r>
            <a:r>
              <a:rPr lang="hu-HU" sz="2900" dirty="0">
                <a:solidFill>
                  <a:schemeClr val="tx2"/>
                </a:solidFill>
              </a:rPr>
              <a:t>       </a:t>
            </a:r>
            <a:r>
              <a:rPr lang="hu-HU" sz="2900" dirty="0" err="1">
                <a:solidFill>
                  <a:schemeClr val="tx2"/>
                </a:solidFill>
              </a:rPr>
              <a:t>Kéttannyelvű</a:t>
            </a:r>
            <a:r>
              <a:rPr lang="hu-HU" sz="2900" dirty="0">
                <a:solidFill>
                  <a:schemeClr val="tx2"/>
                </a:solidFill>
              </a:rPr>
              <a:t> Általános Iskola, Szakközépiskola  és Szakiskola</a:t>
            </a:r>
          </a:p>
          <a:p>
            <a:pPr marL="0" indent="0"/>
            <a:r>
              <a:rPr lang="hu-HU" sz="2900" b="1" dirty="0">
                <a:solidFill>
                  <a:schemeClr val="tx2"/>
                </a:solidFill>
              </a:rPr>
              <a:t> </a:t>
            </a:r>
            <a:r>
              <a:rPr lang="hu-HU" sz="2900" dirty="0" smtClean="0">
                <a:solidFill>
                  <a:schemeClr val="tx2"/>
                </a:solidFill>
              </a:rPr>
              <a:t>Janikovszky </a:t>
            </a:r>
            <a:r>
              <a:rPr lang="hu-HU" sz="2900" dirty="0">
                <a:solidFill>
                  <a:schemeClr val="tx2"/>
                </a:solidFill>
              </a:rPr>
              <a:t>Éva </a:t>
            </a:r>
            <a:r>
              <a:rPr lang="hu-HU" sz="2900" dirty="0" err="1">
                <a:solidFill>
                  <a:schemeClr val="tx2"/>
                </a:solidFill>
              </a:rPr>
              <a:t>Magyar-Angol</a:t>
            </a:r>
            <a:r>
              <a:rPr lang="hu-HU" sz="2900" dirty="0">
                <a:solidFill>
                  <a:schemeClr val="tx2"/>
                </a:solidFill>
              </a:rPr>
              <a:t> Két Tanítási Nyelvű Általános Iskola</a:t>
            </a:r>
          </a:p>
          <a:p>
            <a:pPr marL="0" indent="0"/>
            <a:r>
              <a:rPr lang="hu-HU" sz="2900" b="1" dirty="0">
                <a:solidFill>
                  <a:schemeClr val="tx2"/>
                </a:solidFill>
              </a:rPr>
              <a:t> </a:t>
            </a:r>
            <a:r>
              <a:rPr lang="hu-HU" sz="2900" dirty="0" smtClean="0">
                <a:solidFill>
                  <a:schemeClr val="tx2"/>
                </a:solidFill>
              </a:rPr>
              <a:t> </a:t>
            </a:r>
            <a:r>
              <a:rPr lang="hu-HU" sz="2900" dirty="0">
                <a:solidFill>
                  <a:schemeClr val="tx2"/>
                </a:solidFill>
              </a:rPr>
              <a:t>Orchidea </a:t>
            </a:r>
            <a:r>
              <a:rPr lang="hu-HU" sz="2900" dirty="0" err="1">
                <a:solidFill>
                  <a:schemeClr val="tx2"/>
                </a:solidFill>
              </a:rPr>
              <a:t>Magyar-Angol</a:t>
            </a:r>
            <a:r>
              <a:rPr lang="hu-HU" sz="2900" dirty="0">
                <a:solidFill>
                  <a:schemeClr val="tx2"/>
                </a:solidFill>
              </a:rPr>
              <a:t> Két  Tanítási Nyelvű Általános Iskola és Gimnázium</a:t>
            </a:r>
          </a:p>
          <a:p>
            <a:pPr marL="0" indent="0"/>
            <a:r>
              <a:rPr lang="hu-HU" sz="2900" dirty="0" smtClean="0">
                <a:solidFill>
                  <a:schemeClr val="tx2"/>
                </a:solidFill>
              </a:rPr>
              <a:t> Magyar-Kínai </a:t>
            </a:r>
            <a:r>
              <a:rPr lang="hu-HU" sz="2900" dirty="0">
                <a:solidFill>
                  <a:schemeClr val="tx2"/>
                </a:solidFill>
              </a:rPr>
              <a:t>Két Tanítási Nyelvű </a:t>
            </a:r>
            <a:r>
              <a:rPr lang="hu-HU" sz="2900" dirty="0" smtClean="0">
                <a:solidFill>
                  <a:schemeClr val="tx2"/>
                </a:solidFill>
              </a:rPr>
              <a:t>Általános </a:t>
            </a:r>
            <a:r>
              <a:rPr lang="hu-HU" sz="2900" dirty="0">
                <a:solidFill>
                  <a:schemeClr val="tx2"/>
                </a:solidFill>
              </a:rPr>
              <a:t>Iskola</a:t>
            </a:r>
          </a:p>
          <a:p>
            <a:pPr marL="0" indent="0"/>
            <a:r>
              <a:rPr lang="hu-HU" sz="2900" dirty="0" smtClean="0">
                <a:solidFill>
                  <a:schemeClr val="tx2"/>
                </a:solidFill>
              </a:rPr>
              <a:t>Bajza utcai Általános Iskola</a:t>
            </a:r>
          </a:p>
          <a:p>
            <a:pPr marL="0" indent="0"/>
            <a:r>
              <a:rPr lang="hu-HU" sz="2900" dirty="0">
                <a:solidFill>
                  <a:schemeClr val="tx2"/>
                </a:solidFill>
              </a:rPr>
              <a:t> </a:t>
            </a:r>
            <a:r>
              <a:rPr lang="hu-HU" sz="2900" dirty="0" smtClean="0">
                <a:solidFill>
                  <a:schemeClr val="tx2"/>
                </a:solidFill>
              </a:rPr>
              <a:t>Kőbányai Bem József Általános Iskola</a:t>
            </a:r>
            <a:endParaRPr lang="hu-HU" sz="2900" dirty="0">
              <a:solidFill>
                <a:schemeClr val="tx2"/>
              </a:solidFill>
            </a:endParaRPr>
          </a:p>
          <a:p>
            <a:pPr marL="0" indent="0"/>
            <a:r>
              <a:rPr lang="hu-HU" b="1" dirty="0" smtClean="0">
                <a:solidFill>
                  <a:schemeClr val="tx2"/>
                </a:solidFill>
              </a:rPr>
              <a:t> </a:t>
            </a:r>
            <a:r>
              <a:rPr lang="hu-HU" dirty="0">
                <a:solidFill>
                  <a:schemeClr val="tx2"/>
                </a:solidFill>
              </a:rPr>
              <a:t>Szent István Gimnázium </a:t>
            </a:r>
            <a:endParaRPr lang="hu-HU" dirty="0" smtClean="0">
              <a:solidFill>
                <a:schemeClr val="tx2"/>
              </a:solidFill>
            </a:endParaRPr>
          </a:p>
          <a:p>
            <a:pPr marL="0" indent="0"/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smtClean="0">
                <a:solidFill>
                  <a:schemeClr val="tx2"/>
                </a:solidFill>
              </a:rPr>
              <a:t>Kőrösi Csoma Sándor Két Tanítási Nyelvű Baptista Gimnázium</a:t>
            </a:r>
            <a:endParaRPr lang="hu-HU" dirty="0">
              <a:solidFill>
                <a:schemeClr val="tx2"/>
              </a:solidFill>
            </a:endParaRPr>
          </a:p>
          <a:p>
            <a:endParaRPr lang="hu-HU" dirty="0"/>
          </a:p>
        </p:txBody>
      </p:sp>
      <p:graphicFrame>
        <p:nvGraphicFramePr>
          <p:cNvPr id="8" name="Tartalom hely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58790532"/>
              </p:ext>
            </p:extLst>
          </p:nvPr>
        </p:nvGraphicFramePr>
        <p:xfrm>
          <a:off x="457200" y="1920875"/>
          <a:ext cx="4038600" cy="443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19755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hu-HU" sz="2400" dirty="0" smtClean="0">
                <a:solidFill>
                  <a:schemeClr val="tx2"/>
                </a:solidFill>
              </a:rPr>
              <a:t>Résztvevő diákok:</a:t>
            </a:r>
          </a:p>
          <a:p>
            <a:r>
              <a:rPr lang="hu-HU" sz="1600" dirty="0" smtClean="0"/>
              <a:t>amerikai, bangladesi, bolíviai, Fülöp-szigeteki, indiai, japán</a:t>
            </a:r>
            <a:r>
              <a:rPr lang="hu-HU" sz="1600" dirty="0"/>
              <a:t>, </a:t>
            </a:r>
            <a:r>
              <a:rPr lang="hu-HU" sz="1600" dirty="0" smtClean="0"/>
              <a:t>iraki, kameruni, kanadai, </a:t>
            </a:r>
            <a:r>
              <a:rPr lang="hu-HU" sz="1600" b="1" dirty="0" smtClean="0"/>
              <a:t>kínai,</a:t>
            </a:r>
            <a:r>
              <a:rPr lang="hu-HU" sz="1600" dirty="0" smtClean="0"/>
              <a:t> mongóliai, oroszországi, örményországi, szerbiai, szíriai, </a:t>
            </a:r>
            <a:r>
              <a:rPr lang="hu-HU" sz="1600" dirty="0" err="1" smtClean="0"/>
              <a:t>taiwani</a:t>
            </a:r>
            <a:r>
              <a:rPr lang="hu-HU" sz="1600" dirty="0" smtClean="0"/>
              <a:t>, török, ukrán, </a:t>
            </a:r>
            <a:r>
              <a:rPr lang="hu-HU" sz="1600" b="1" dirty="0" smtClean="0"/>
              <a:t>vietnámi</a:t>
            </a:r>
            <a:r>
              <a:rPr lang="hu-HU" sz="1600" dirty="0"/>
              <a:t> </a:t>
            </a:r>
            <a:endParaRPr lang="hu-HU" sz="1600" dirty="0" smtClean="0"/>
          </a:p>
          <a:p>
            <a:r>
              <a:rPr lang="hu-HU" sz="1200" dirty="0" smtClean="0"/>
              <a:t>(318 tanuló, 97 tanár, 9 partneriskola</a:t>
            </a:r>
            <a:r>
              <a:rPr lang="hu-HU" sz="1600" dirty="0" smtClean="0"/>
              <a:t>)</a:t>
            </a:r>
            <a:endParaRPr lang="hu-HU" sz="1600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23676"/>
            <a:ext cx="4906888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A migráció kihívásai </a:t>
            </a:r>
            <a:br>
              <a:rPr lang="hu-HU" dirty="0"/>
            </a:br>
            <a:r>
              <a:rPr lang="hu-HU" dirty="0"/>
              <a:t>közoktatási </a:t>
            </a:r>
            <a:r>
              <a:rPr lang="hu-HU" dirty="0" smtClean="0"/>
              <a:t>szemszögből II.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409137"/>
            <a:ext cx="5616624" cy="3096344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1600" y="3956960"/>
            <a:ext cx="2880320" cy="25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60440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72083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A migráció kihívásai közoktatási </a:t>
            </a:r>
            <a:r>
              <a:rPr lang="hu-HU" dirty="0" smtClean="0"/>
              <a:t>szemszögből II.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1328" y="2730231"/>
            <a:ext cx="2511770" cy="1944793"/>
          </a:xfrm>
          <a:prstGeom prst="rect">
            <a:avLst/>
          </a:prstGeom>
        </p:spPr>
      </p:pic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Több mint 30 könyv,</a:t>
            </a:r>
          </a:p>
          <a:p>
            <a:r>
              <a:rPr lang="hu-HU" dirty="0" smtClean="0"/>
              <a:t>Betűző/</a:t>
            </a:r>
            <a:r>
              <a:rPr lang="hu-HU" dirty="0" err="1" smtClean="0"/>
              <a:t>SpellTohether</a:t>
            </a:r>
            <a:r>
              <a:rPr lang="hu-HU" dirty="0" smtClean="0"/>
              <a:t> mobil applikáció</a:t>
            </a:r>
          </a:p>
          <a:p>
            <a:pPr marL="0" indent="0">
              <a:buNone/>
            </a:pPr>
            <a:r>
              <a:rPr lang="hu-HU" sz="1600" dirty="0">
                <a:hlinkClick r:id="rId3"/>
              </a:rPr>
              <a:t>https://</a:t>
            </a:r>
            <a:r>
              <a:rPr lang="hu-HU" sz="1600" dirty="0" smtClean="0">
                <a:hlinkClick r:id="rId3"/>
              </a:rPr>
              <a:t>play.google.com/store/apps/details?id=com.me.egyutthalado</a:t>
            </a:r>
            <a:endParaRPr lang="hu-HU" sz="1600" dirty="0" smtClean="0"/>
          </a:p>
          <a:p>
            <a:r>
              <a:rPr lang="hu-HU" dirty="0" smtClean="0"/>
              <a:t>Magyar mint idegen nyelv digitális tananyag</a:t>
            </a:r>
          </a:p>
          <a:p>
            <a:r>
              <a:rPr lang="hu-HU" sz="2000" dirty="0">
                <a:hlinkClick r:id="rId4"/>
              </a:rPr>
              <a:t>h</a:t>
            </a:r>
            <a:r>
              <a:rPr lang="hu-HU" sz="2000" dirty="0" smtClean="0">
                <a:hlinkClick r:id="rId4"/>
              </a:rPr>
              <a:t>ttp</a:t>
            </a:r>
            <a:r>
              <a:rPr lang="hu-HU" sz="2000" dirty="0">
                <a:hlinkClick r:id="rId4"/>
              </a:rPr>
              <a:t>://e-halado.uni-miskolc.hu:8080</a:t>
            </a:r>
            <a:r>
              <a:rPr lang="hu-HU" sz="2000" dirty="0" smtClean="0">
                <a:hlinkClick r:id="rId4"/>
              </a:rPr>
              <a:t>/</a:t>
            </a:r>
            <a:endParaRPr lang="hu-HU" sz="2000" dirty="0" smtClean="0"/>
          </a:p>
          <a:p>
            <a:endParaRPr lang="hu-HU" dirty="0" smtClean="0"/>
          </a:p>
          <a:p>
            <a:endParaRPr lang="hu-HU" dirty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Picture 4" descr="gymappa.pdf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344412" y="4437111"/>
            <a:ext cx="3024336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1992" descr="ny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59" y="1182548"/>
            <a:ext cx="936625" cy="132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i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1459" y="1286170"/>
            <a:ext cx="936625" cy="1325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0" descr="hi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2511" y="1845088"/>
            <a:ext cx="936625" cy="132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41988" descr="m8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0823" y="3443443"/>
            <a:ext cx="936625" cy="1323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4" descr="k4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6476" y="5138314"/>
            <a:ext cx="915987" cy="129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80867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844091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A migráció kihívásai közoktatási </a:t>
            </a:r>
            <a:r>
              <a:rPr lang="hu-HU" dirty="0" smtClean="0"/>
              <a:t>szemszögből II. 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/>
          </a:bodyPr>
          <a:lstStyle/>
          <a:p>
            <a:r>
              <a:rPr lang="hu-HU" dirty="0" smtClean="0"/>
              <a:t>A1-B2 (középfok) nyelvi szintű feladatok</a:t>
            </a:r>
          </a:p>
          <a:p>
            <a:r>
              <a:rPr lang="hu-HU" dirty="0"/>
              <a:t>a</a:t>
            </a:r>
            <a:r>
              <a:rPr lang="hu-HU" dirty="0" smtClean="0"/>
              <a:t> tankönyvi témakörökkel azonos témában</a:t>
            </a:r>
          </a:p>
          <a:p>
            <a:r>
              <a:rPr lang="hu-HU" dirty="0" smtClean="0"/>
              <a:t>A tanárok előkészítő munkáját csökkenti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3917" r="13917"/>
          <a:stretch/>
        </p:blipFill>
        <p:spPr>
          <a:xfrm>
            <a:off x="4283968" y="908720"/>
            <a:ext cx="6546834" cy="56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5801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988107" cy="936104"/>
          </a:xfrm>
        </p:spPr>
        <p:txBody>
          <a:bodyPr>
            <a:normAutofit fontScale="90000"/>
          </a:bodyPr>
          <a:lstStyle/>
          <a:p>
            <a:r>
              <a:rPr lang="hu-HU" dirty="0"/>
              <a:t>A migráció kihívásai közoktatási </a:t>
            </a:r>
            <a:r>
              <a:rPr lang="hu-HU" dirty="0" smtClean="0"/>
              <a:t>szemszögből II.</a:t>
            </a:r>
            <a:endParaRPr lang="hu-HU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2204864"/>
            <a:ext cx="7200800" cy="4176463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2652243" y="1700808"/>
            <a:ext cx="3839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hlinkClick r:id="rId3"/>
              </a:rPr>
              <a:t>http://e-halado.uni-miskolc.hu:8080/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467224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72083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A migráció kihívásai közoktatási </a:t>
            </a:r>
            <a:r>
              <a:rPr lang="hu-HU" dirty="0" smtClean="0"/>
              <a:t>szemszögből II.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5. és 6. osztálynak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 smtClean="0"/>
              <a:t>10 témakörben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025" y="2492896"/>
            <a:ext cx="4041775" cy="3024336"/>
          </a:xfrm>
          <a:prstGeom prst="rect">
            <a:avLst/>
          </a:prstGeom>
        </p:spPr>
      </p:pic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2492896"/>
            <a:ext cx="4040188" cy="3024336"/>
          </a:xfrm>
        </p:spPr>
      </p:pic>
    </p:spTree>
    <p:extLst>
      <p:ext uri="{BB962C8B-B14F-4D97-AF65-F5344CB8AC3E}">
        <p14:creationId xmlns:p14="http://schemas.microsoft.com/office/powerpoint/2010/main" xmlns="" val="4264169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47989" y="44624"/>
            <a:ext cx="4844091" cy="936104"/>
          </a:xfrm>
        </p:spPr>
        <p:txBody>
          <a:bodyPr>
            <a:normAutofit fontScale="90000"/>
          </a:bodyPr>
          <a:lstStyle/>
          <a:p>
            <a:r>
              <a:rPr lang="hu-HU" dirty="0"/>
              <a:t>A migráció kihívásai közoktatási </a:t>
            </a:r>
            <a:r>
              <a:rPr lang="hu-HU" dirty="0" smtClean="0"/>
              <a:t>szemszögből II.</a:t>
            </a:r>
            <a:endParaRPr lang="hu-HU" dirty="0"/>
          </a:p>
        </p:txBody>
      </p:sp>
      <p:pic>
        <p:nvPicPr>
          <p:cNvPr id="23558" name="Tartalom helye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2060848"/>
            <a:ext cx="6840760" cy="4104456"/>
          </a:xfrm>
        </p:spPr>
      </p:pic>
      <p:sp>
        <p:nvSpPr>
          <p:cNvPr id="23554" name="Szöveg helye 1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>
            <a:normAutofit fontScale="47500" lnSpcReduction="20000"/>
          </a:bodyPr>
          <a:lstStyle/>
          <a:p>
            <a:r>
              <a:rPr lang="hu-HU" altLang="hu-HU" b="1" dirty="0" smtClean="0"/>
              <a:t>Szókincs, Kommunikáció, Kultúra, Szövegértés, Grammatika </a:t>
            </a:r>
            <a:r>
              <a:rPr lang="hu-HU" altLang="hu-HU" dirty="0" smtClean="0"/>
              <a:t>fejezetekben</a:t>
            </a:r>
          </a:p>
        </p:txBody>
      </p:sp>
      <p:sp>
        <p:nvSpPr>
          <p:cNvPr id="23556" name="Szöveg helye 3"/>
          <p:cNvSpPr>
            <a:spLocks noGrp="1"/>
          </p:cNvSpPr>
          <p:nvPr>
            <p:ph type="body" sz="quarter" idx="4294967295"/>
          </p:nvPr>
        </p:nvSpPr>
        <p:spPr>
          <a:xfrm flipV="1">
            <a:off x="5256213" y="2060848"/>
            <a:ext cx="3060203" cy="13784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hu-HU" altLang="hu-HU" dirty="0" smtClean="0"/>
          </a:p>
        </p:txBody>
      </p:sp>
    </p:spTree>
    <p:extLst>
      <p:ext uri="{BB962C8B-B14F-4D97-AF65-F5344CB8AC3E}">
        <p14:creationId xmlns:p14="http://schemas.microsoft.com/office/powerpoint/2010/main" xmlns="" val="1514444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916099" cy="936104"/>
          </a:xfrm>
        </p:spPr>
        <p:txBody>
          <a:bodyPr>
            <a:normAutofit fontScale="90000"/>
          </a:bodyPr>
          <a:lstStyle/>
          <a:p>
            <a:r>
              <a:rPr lang="hu-HU" dirty="0"/>
              <a:t>A migráció kihívásai közoktatási </a:t>
            </a:r>
            <a:r>
              <a:rPr lang="hu-HU" dirty="0" smtClean="0"/>
              <a:t>szemszögből II.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22" y="1916832"/>
            <a:ext cx="8046156" cy="460851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83568" y="1270501"/>
            <a:ext cx="6309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b="1" dirty="0" smtClean="0"/>
              <a:t>Általános szókincs fejlesztése különböző nyelvi szinten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xmlns="" val="3879224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916099" cy="936104"/>
          </a:xfrm>
        </p:spPr>
        <p:txBody>
          <a:bodyPr>
            <a:normAutofit fontScale="90000"/>
          </a:bodyPr>
          <a:lstStyle/>
          <a:p>
            <a:r>
              <a:rPr lang="hu-HU" dirty="0"/>
              <a:t>A migráció kihívásai közoktatási </a:t>
            </a:r>
            <a:r>
              <a:rPr lang="hu-HU" dirty="0" smtClean="0"/>
              <a:t>szemszögből II.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638092"/>
            <a:ext cx="8424936" cy="4743236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827584" y="1268760"/>
            <a:ext cx="6480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altLang="hu-HU" b="1" dirty="0" smtClean="0"/>
              <a:t>Kulturális ismeretek közvetítése (+ egy kis Miskolc)</a:t>
            </a:r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xmlns="" val="3596889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migráció kihívásai közoktatási szemszögből</a:t>
            </a:r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3371594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62668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74875"/>
            <a:ext cx="27178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artalom hely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2363" y="3841750"/>
            <a:ext cx="4875212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ím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migráció kihívásai közoktatási szemszögből</a:t>
            </a:r>
          </a:p>
        </p:txBody>
      </p:sp>
      <p:sp>
        <p:nvSpPr>
          <p:cNvPr id="7" name="Szöveg helye 6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Rendhagyó történelem óra a Diósgyőri várban</a:t>
            </a:r>
            <a:endParaRPr lang="hu-HU" dirty="0"/>
          </a:p>
        </p:txBody>
      </p:sp>
      <p:sp>
        <p:nvSpPr>
          <p:cNvPr id="8" name="Tartalom helye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sp>
        <p:nvSpPr>
          <p:cNvPr id="9" name="Szöveg helye 8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u-HU" dirty="0" smtClean="0"/>
              <a:t>Kulturális élmények a városban</a:t>
            </a:r>
            <a:endParaRPr lang="hu-HU" dirty="0"/>
          </a:p>
        </p:txBody>
      </p:sp>
      <p:sp>
        <p:nvSpPr>
          <p:cNvPr id="10" name="Tartalom helye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</p:txBody>
      </p:sp>
      <p:pic>
        <p:nvPicPr>
          <p:cNvPr id="11" name="Tartalom hely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074" y="2174875"/>
            <a:ext cx="2929782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4912" y="3045618"/>
            <a:ext cx="2549525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4602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sz="2000" b="0" cap="none" dirty="0" err="1" smtClean="0"/>
              <a:t>bolkecsi</a:t>
            </a:r>
            <a:r>
              <a:rPr lang="hu-HU" sz="2000" b="0" cap="none" dirty="0" smtClean="0"/>
              <a:t>@</a:t>
            </a:r>
            <a:r>
              <a:rPr lang="hu-HU" sz="2000" b="0" cap="none" dirty="0" err="1" smtClean="0"/>
              <a:t>uni-miskolc.hu</a:t>
            </a:r>
            <a:endParaRPr lang="hu-HU" sz="2000" b="0" cap="none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476672"/>
            <a:ext cx="1222851" cy="121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47989" y="1844824"/>
            <a:ext cx="8409225" cy="3888432"/>
          </a:xfrm>
        </p:spPr>
        <p:txBody>
          <a:bodyPr>
            <a:normAutofit/>
          </a:bodyPr>
          <a:lstStyle/>
          <a:p>
            <a:pPr algn="ctr"/>
            <a:endParaRPr lang="hu-HU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Kép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535613"/>
            <a:ext cx="83693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28384" y="129632"/>
            <a:ext cx="828830" cy="826379"/>
          </a:xfr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2474819274"/>
              </p:ext>
            </p:extLst>
          </p:nvPr>
        </p:nvGraphicFramePr>
        <p:xfrm>
          <a:off x="899592" y="1556792"/>
          <a:ext cx="734481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ím 3"/>
          <p:cNvSpPr>
            <a:spLocks noGrp="1"/>
          </p:cNvSpPr>
          <p:nvPr>
            <p:ph type="title"/>
          </p:nvPr>
        </p:nvSpPr>
        <p:spPr>
          <a:xfrm>
            <a:off x="447675" y="44450"/>
            <a:ext cx="6211888" cy="863600"/>
          </a:xfrm>
        </p:spPr>
        <p:txBody>
          <a:bodyPr>
            <a:normAutofit/>
          </a:bodyPr>
          <a:lstStyle/>
          <a:p>
            <a:r>
              <a:rPr lang="hu-HU" dirty="0"/>
              <a:t>A migráció kihívásai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közoktatási szemszögből I.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migráció kihívásai </a:t>
            </a:r>
            <a:br>
              <a:rPr lang="hu-HU" dirty="0"/>
            </a:br>
            <a:r>
              <a:rPr lang="hu-HU" dirty="0"/>
              <a:t>közoktatási </a:t>
            </a:r>
            <a:r>
              <a:rPr lang="hu-HU" dirty="0" smtClean="0"/>
              <a:t>szemszögből I.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defRPr/>
            </a:pPr>
            <a:r>
              <a:rPr lang="hu-HU" b="1" dirty="0">
                <a:solidFill>
                  <a:srgbClr val="00B0F0"/>
                </a:solidFill>
              </a:rPr>
              <a:t>Migráns (</a:t>
            </a:r>
            <a:r>
              <a:rPr lang="hu-HU" b="1" i="1" dirty="0" err="1">
                <a:solidFill>
                  <a:srgbClr val="00B0F0"/>
                </a:solidFill>
              </a:rPr>
              <a:t>Migrant</a:t>
            </a:r>
            <a:r>
              <a:rPr lang="hu-HU" b="1" dirty="0">
                <a:solidFill>
                  <a:srgbClr val="00B0F0"/>
                </a:solidFill>
              </a:rPr>
              <a:t>):</a:t>
            </a:r>
          </a:p>
          <a:p>
            <a:pPr marL="971550" lvl="1" indent="-514350" algn="just">
              <a:buAutoNum type="alphaLcParenR"/>
              <a:defRPr/>
            </a:pPr>
            <a:r>
              <a:rPr lang="hu-HU" dirty="0" smtClean="0"/>
              <a:t>Aki </a:t>
            </a:r>
            <a:r>
              <a:rPr lang="hu-HU" dirty="0"/>
              <a:t>elhagyja hazáját vagy szokásos tartózkodási helyét, hogy letelepedési szándékkal egy másik országba </a:t>
            </a:r>
            <a:r>
              <a:rPr lang="hu-HU" dirty="0" smtClean="0"/>
              <a:t>menjen. </a:t>
            </a:r>
          </a:p>
          <a:p>
            <a:pPr marL="457200" lvl="1" indent="0" algn="just">
              <a:buNone/>
              <a:defRPr/>
            </a:pPr>
            <a:r>
              <a:rPr lang="hu-HU" dirty="0"/>
              <a:t>	</a:t>
            </a:r>
            <a:r>
              <a:rPr lang="hu-HU" sz="2300" dirty="0" smtClean="0">
                <a:solidFill>
                  <a:srgbClr val="7030A0"/>
                </a:solidFill>
              </a:rPr>
              <a:t>&gt; „migrációnak nevezzük azt a folyamatot, amikor valaki 	másik 	települést választ lakóhelyének.”</a:t>
            </a:r>
            <a:r>
              <a:rPr lang="hu-HU" sz="1800" dirty="0" smtClean="0">
                <a:solidFill>
                  <a:srgbClr val="7030A0"/>
                </a:solidFill>
              </a:rPr>
              <a:t>(Népességmozgások hazánkban/Földrajz </a:t>
            </a:r>
            <a:r>
              <a:rPr lang="hu-HU" sz="1800" dirty="0">
                <a:solidFill>
                  <a:srgbClr val="7030A0"/>
                </a:solidFill>
              </a:rPr>
              <a:t>8: </a:t>
            </a:r>
            <a:r>
              <a:rPr lang="hu-HU" sz="1800" dirty="0" smtClean="0">
                <a:solidFill>
                  <a:srgbClr val="7030A0"/>
                </a:solidFill>
              </a:rPr>
              <a:t>78.) </a:t>
            </a:r>
          </a:p>
          <a:p>
            <a:pPr marL="971550" lvl="1" indent="-514350" algn="just">
              <a:buAutoNum type="alphaLcParenR"/>
              <a:defRPr/>
            </a:pPr>
            <a:r>
              <a:rPr lang="hu-HU" dirty="0" smtClean="0"/>
              <a:t>EU-n kívüli, ún. 3. országokból származó személy.</a:t>
            </a:r>
          </a:p>
          <a:p>
            <a:pPr marL="457200" lvl="1" indent="0" algn="just">
              <a:buNone/>
              <a:defRPr/>
            </a:pPr>
            <a:endParaRPr lang="hu-HU" dirty="0" smtClean="0"/>
          </a:p>
          <a:p>
            <a:pPr marL="457200" lvl="1" indent="0" algn="just">
              <a:buNone/>
              <a:defRPr/>
            </a:pPr>
            <a:r>
              <a:rPr lang="hu-HU" sz="1500" b="1" dirty="0" smtClean="0">
                <a:solidFill>
                  <a:srgbClr val="00B0F0"/>
                </a:solidFill>
              </a:rPr>
              <a:t>Illegális </a:t>
            </a:r>
            <a:r>
              <a:rPr lang="hu-HU" sz="1500" b="1" dirty="0">
                <a:solidFill>
                  <a:srgbClr val="00B0F0"/>
                </a:solidFill>
              </a:rPr>
              <a:t>migráns (</a:t>
            </a:r>
            <a:r>
              <a:rPr lang="hu-HU" sz="1500" b="1" i="1" dirty="0" err="1">
                <a:solidFill>
                  <a:srgbClr val="00B0F0"/>
                </a:solidFill>
              </a:rPr>
              <a:t>Illegal</a:t>
            </a:r>
            <a:r>
              <a:rPr lang="hu-HU" sz="1500" b="1" i="1" dirty="0">
                <a:solidFill>
                  <a:srgbClr val="00B0F0"/>
                </a:solidFill>
              </a:rPr>
              <a:t> </a:t>
            </a:r>
            <a:r>
              <a:rPr lang="hu-HU" sz="1500" b="1" i="1" dirty="0" err="1">
                <a:solidFill>
                  <a:srgbClr val="00B0F0"/>
                </a:solidFill>
              </a:rPr>
              <a:t>migrant</a:t>
            </a:r>
            <a:r>
              <a:rPr lang="hu-HU" sz="1500" b="1" dirty="0">
                <a:solidFill>
                  <a:srgbClr val="00B0F0"/>
                </a:solidFill>
              </a:rPr>
              <a:t>):</a:t>
            </a:r>
            <a:r>
              <a:rPr lang="hu-HU" sz="1500" dirty="0">
                <a:solidFill>
                  <a:srgbClr val="00B0F0"/>
                </a:solidFill>
              </a:rPr>
              <a:t> </a:t>
            </a:r>
            <a:r>
              <a:rPr lang="hu-HU" sz="1500" dirty="0" err="1" smtClean="0"/>
              <a:t>Mo-n</a:t>
            </a:r>
            <a:r>
              <a:rPr lang="hu-HU" sz="1500" dirty="0" smtClean="0"/>
              <a:t> </a:t>
            </a:r>
            <a:r>
              <a:rPr lang="hu-HU" sz="1500" dirty="0"/>
              <a:t>jogszerűtlenül tartózkodó külföldi</a:t>
            </a:r>
            <a:r>
              <a:rPr lang="hu-HU" sz="1500" dirty="0" smtClean="0"/>
              <a:t>.</a:t>
            </a:r>
          </a:p>
          <a:p>
            <a:pPr marL="457200" lvl="1" indent="0" algn="just">
              <a:buNone/>
              <a:defRPr/>
            </a:pPr>
            <a:endParaRPr lang="hu-HU" sz="1500" dirty="0" smtClean="0"/>
          </a:p>
          <a:p>
            <a:pPr algn="just">
              <a:defRPr/>
            </a:pPr>
            <a:r>
              <a:rPr lang="hu-HU" b="1" dirty="0" smtClean="0">
                <a:solidFill>
                  <a:srgbClr val="00B0F0"/>
                </a:solidFill>
              </a:rPr>
              <a:t>Bevándorló (</a:t>
            </a:r>
            <a:r>
              <a:rPr lang="hu-HU" b="1" i="1" dirty="0" err="1" smtClean="0">
                <a:solidFill>
                  <a:srgbClr val="00B0F0"/>
                </a:solidFill>
              </a:rPr>
              <a:t>Immigrant</a:t>
            </a:r>
            <a:r>
              <a:rPr lang="hu-HU" b="1" dirty="0" smtClean="0">
                <a:solidFill>
                  <a:srgbClr val="00B0F0"/>
                </a:solidFill>
              </a:rPr>
              <a:t>):</a:t>
            </a:r>
          </a:p>
          <a:p>
            <a:pPr marL="971550" lvl="1" indent="-514350" algn="just">
              <a:buAutoNum type="alphaLcParenR"/>
              <a:defRPr/>
            </a:pPr>
            <a:r>
              <a:rPr lang="hu-HU" dirty="0"/>
              <a:t>O</a:t>
            </a:r>
            <a:r>
              <a:rPr lang="hu-HU" dirty="0" smtClean="0"/>
              <a:t>lyan személy, aki hosszabb ideje tartózkodik </a:t>
            </a:r>
            <a:r>
              <a:rPr lang="hu-HU" dirty="0" err="1" smtClean="0"/>
              <a:t>Mo-n</a:t>
            </a:r>
            <a:r>
              <a:rPr lang="hu-HU" dirty="0" smtClean="0"/>
              <a:t>.</a:t>
            </a:r>
          </a:p>
          <a:p>
            <a:pPr marL="457200" lvl="1" indent="0" algn="just">
              <a:buNone/>
              <a:defRPr/>
            </a:pPr>
            <a:r>
              <a:rPr lang="hu-HU" sz="2300" dirty="0" smtClean="0">
                <a:solidFill>
                  <a:srgbClr val="7030A0"/>
                </a:solidFill>
              </a:rPr>
              <a:t>	&gt; „A Magyarországra bevándorlók többsége a szomszéd országokból 	érkezik, közöttük is a legtöbben magyar nemzetiségűek.”</a:t>
            </a:r>
            <a:r>
              <a:rPr lang="hu-HU" sz="2300" dirty="0">
                <a:solidFill>
                  <a:srgbClr val="7030A0"/>
                </a:solidFill>
              </a:rPr>
              <a:t> </a:t>
            </a:r>
            <a:endParaRPr lang="hu-HU" sz="2300" dirty="0" smtClean="0">
              <a:solidFill>
                <a:srgbClr val="7030A0"/>
              </a:solidFill>
            </a:endParaRPr>
          </a:p>
          <a:p>
            <a:pPr marL="457200" lvl="1" indent="0" algn="just">
              <a:buNone/>
              <a:defRPr/>
            </a:pPr>
            <a:r>
              <a:rPr lang="hu-HU" sz="2300" dirty="0">
                <a:solidFill>
                  <a:srgbClr val="7030A0"/>
                </a:solidFill>
              </a:rPr>
              <a:t>	</a:t>
            </a:r>
            <a:r>
              <a:rPr lang="hu-HU" sz="1800" dirty="0" smtClean="0">
                <a:solidFill>
                  <a:srgbClr val="7030A0"/>
                </a:solidFill>
              </a:rPr>
              <a:t>(Népességmozgások hazánkban/ </a:t>
            </a:r>
            <a:r>
              <a:rPr lang="hu-HU" sz="1800" dirty="0">
                <a:solidFill>
                  <a:srgbClr val="7030A0"/>
                </a:solidFill>
              </a:rPr>
              <a:t>Földrajz 8: 78.) </a:t>
            </a:r>
          </a:p>
          <a:p>
            <a:pPr marL="457200" lvl="1" indent="0" algn="just">
              <a:buNone/>
              <a:defRPr/>
            </a:pPr>
            <a:endParaRPr lang="hu-HU" dirty="0" smtClean="0"/>
          </a:p>
          <a:p>
            <a:pPr marL="457200" lvl="1" indent="0" algn="just">
              <a:buNone/>
              <a:defRPr/>
            </a:pPr>
            <a:endParaRPr lang="hu-HU" dirty="0" smtClean="0"/>
          </a:p>
          <a:p>
            <a:pPr lvl="1">
              <a:buNone/>
              <a:defRPr/>
            </a:pPr>
            <a:endParaRPr lang="hu-HU" sz="1500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90493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migráció kihívásai </a:t>
            </a:r>
            <a:br>
              <a:rPr lang="hu-HU" dirty="0"/>
            </a:br>
            <a:r>
              <a:rPr lang="hu-HU" dirty="0"/>
              <a:t>közoktatási </a:t>
            </a:r>
            <a:r>
              <a:rPr lang="hu-HU" dirty="0" smtClean="0"/>
              <a:t>szemszögből 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  <a:defRPr/>
            </a:pPr>
            <a:r>
              <a:rPr lang="hu-HU" sz="2800" b="1" dirty="0"/>
              <a:t>Menedékjogi eljárás (</a:t>
            </a:r>
            <a:r>
              <a:rPr lang="hu-HU" sz="2800" b="1" i="1" dirty="0" err="1"/>
              <a:t>Asylum</a:t>
            </a:r>
            <a:r>
              <a:rPr lang="hu-HU" sz="2800" b="1" i="1" dirty="0"/>
              <a:t> </a:t>
            </a:r>
            <a:r>
              <a:rPr lang="hu-HU" sz="2800" b="1" i="1" dirty="0" err="1"/>
              <a:t>procedure</a:t>
            </a:r>
            <a:r>
              <a:rPr lang="hu-HU" sz="2800" b="1" dirty="0"/>
              <a:t>):</a:t>
            </a:r>
          </a:p>
          <a:p>
            <a:pPr marL="457200" lvl="1" indent="0" algn="just">
              <a:buNone/>
              <a:defRPr/>
            </a:pPr>
            <a:r>
              <a:rPr lang="hu-HU" dirty="0"/>
              <a:t>Az eljárás során határozza meg a BÁH vagy egy megyei bíróság, hogy a menedékkérő jogosult-e a nemzetközi védelem valamely formájára. </a:t>
            </a:r>
            <a:r>
              <a:rPr lang="hu-HU" dirty="0" smtClean="0"/>
              <a:t>&gt; </a:t>
            </a:r>
            <a:r>
              <a:rPr lang="hu-HU" b="1" dirty="0">
                <a:solidFill>
                  <a:srgbClr val="00B0F0"/>
                </a:solidFill>
              </a:rPr>
              <a:t>menekült / oltalmazott / befogadott / elutasított </a:t>
            </a:r>
            <a:r>
              <a:rPr lang="hu-HU" dirty="0"/>
              <a:t>státuszt kaphat</a:t>
            </a:r>
            <a:r>
              <a:rPr lang="hu-HU" dirty="0" smtClean="0"/>
              <a:t>.</a:t>
            </a:r>
          </a:p>
          <a:p>
            <a:pPr algn="just">
              <a:defRPr/>
            </a:pPr>
            <a:r>
              <a:rPr lang="hu-HU" b="1" dirty="0">
                <a:solidFill>
                  <a:srgbClr val="00B0F0"/>
                </a:solidFill>
              </a:rPr>
              <a:t>Menekült (</a:t>
            </a:r>
            <a:r>
              <a:rPr lang="hu-HU" b="1" i="1" dirty="0" err="1">
                <a:solidFill>
                  <a:srgbClr val="00B0F0"/>
                </a:solidFill>
              </a:rPr>
              <a:t>Refugee</a:t>
            </a:r>
            <a:r>
              <a:rPr lang="hu-HU" b="1" i="1" dirty="0">
                <a:solidFill>
                  <a:srgbClr val="00B0F0"/>
                </a:solidFill>
              </a:rPr>
              <a:t>)</a:t>
            </a:r>
            <a:r>
              <a:rPr lang="hu-HU" b="1" dirty="0">
                <a:solidFill>
                  <a:srgbClr val="00B0F0"/>
                </a:solidFill>
              </a:rPr>
              <a:t>:</a:t>
            </a:r>
          </a:p>
          <a:p>
            <a:pPr lvl="1" algn="just">
              <a:buNone/>
              <a:defRPr/>
            </a:pPr>
            <a:r>
              <a:rPr lang="hu-HU" dirty="0"/>
              <a:t>Az 1951-es Genfi Egyezmény értelmében olyan, </a:t>
            </a:r>
            <a:r>
              <a:rPr lang="hu-HU" dirty="0" smtClean="0"/>
              <a:t>származási </a:t>
            </a:r>
            <a:r>
              <a:rPr lang="hu-HU" dirty="0"/>
              <a:t>országán kívül tartózkodó személy, aki </a:t>
            </a:r>
            <a:r>
              <a:rPr lang="hu-HU" b="1" dirty="0"/>
              <a:t>megalapozottan fél attól, hogy származási országában üldözés érné</a:t>
            </a:r>
            <a:r>
              <a:rPr lang="hu-HU" dirty="0"/>
              <a:t>, faja, vallása, nemzetisége, politikai véleménye, vagy egy társadalmi csoporthoz való tartozása miatt, és saját állama védelmét nem tudja igénybe venni</a:t>
            </a:r>
            <a:r>
              <a:rPr lang="hu-HU" dirty="0" smtClean="0"/>
              <a:t>.</a:t>
            </a:r>
          </a:p>
          <a:p>
            <a:pPr lvl="1" algn="just">
              <a:buNone/>
              <a:defRPr/>
            </a:pPr>
            <a:r>
              <a:rPr lang="hu-HU" dirty="0" smtClean="0">
                <a:solidFill>
                  <a:srgbClr val="7030A0"/>
                </a:solidFill>
              </a:rPr>
              <a:t>&gt; „Menekültek, akik valamilyen kényszer hatására hagyták el hazájukat.”</a:t>
            </a:r>
            <a:r>
              <a:rPr lang="hu-HU" dirty="0">
                <a:solidFill>
                  <a:srgbClr val="7030A0"/>
                </a:solidFill>
              </a:rPr>
              <a:t> (Népességmozgások hazánkban/ Földrajz 8: 78.) </a:t>
            </a:r>
            <a:endParaRPr lang="hu-HU" dirty="0" smtClean="0">
              <a:solidFill>
                <a:srgbClr val="7030A0"/>
              </a:solidFill>
            </a:endParaRPr>
          </a:p>
          <a:p>
            <a:pPr algn="just">
              <a:defRPr/>
            </a:pPr>
            <a:r>
              <a:rPr lang="hu-HU" b="1" dirty="0">
                <a:solidFill>
                  <a:srgbClr val="00B0F0"/>
                </a:solidFill>
              </a:rPr>
              <a:t>Oltalmazott: </a:t>
            </a:r>
          </a:p>
          <a:p>
            <a:pPr algn="just">
              <a:buNone/>
              <a:defRPr/>
            </a:pPr>
            <a:r>
              <a:rPr lang="hu-HU" sz="2400" b="1" dirty="0">
                <a:solidFill>
                  <a:srgbClr val="00B0F0"/>
                </a:solidFill>
              </a:rPr>
              <a:t>	</a:t>
            </a:r>
            <a:r>
              <a:rPr lang="hu-HU" sz="2800" dirty="0"/>
              <a:t>Fennáll annak a veszélye, hogy visszaküldése esetén súlyos  sérelemnek lenne kitéve saját/származási országában.</a:t>
            </a:r>
          </a:p>
          <a:p>
            <a:pPr lvl="1" algn="just">
              <a:buNone/>
              <a:defRPr/>
            </a:pPr>
            <a:endParaRPr lang="hu-HU" dirty="0"/>
          </a:p>
          <a:p>
            <a:pPr lvl="1" algn="just">
              <a:buFont typeface="Arial" charset="0"/>
              <a:buChar char="•"/>
              <a:defRPr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88373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 migráció kihívásai </a:t>
            </a:r>
            <a:br>
              <a:rPr lang="hu-HU" dirty="0"/>
            </a:br>
            <a:r>
              <a:rPr lang="hu-HU" dirty="0"/>
              <a:t>közoktatási </a:t>
            </a:r>
            <a:r>
              <a:rPr lang="hu-HU" dirty="0" smtClean="0"/>
              <a:t>szemszögből 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>
              <a:defRPr/>
            </a:pPr>
            <a:r>
              <a:rPr lang="hu-HU" b="1" dirty="0">
                <a:solidFill>
                  <a:srgbClr val="00B0F0"/>
                </a:solidFill>
              </a:rPr>
              <a:t>Befogadott:</a:t>
            </a:r>
          </a:p>
          <a:p>
            <a:pPr lvl="1" algn="just">
              <a:buNone/>
              <a:defRPr/>
            </a:pPr>
            <a:r>
              <a:rPr lang="hu-HU" dirty="0"/>
              <a:t>Az a nemzetközi védelemre szoruló külföldi, akit nem lehet hazájába visszaküldeni. (</a:t>
            </a:r>
            <a:r>
              <a:rPr lang="hu-HU" b="1" dirty="0"/>
              <a:t>1 évre adott státusz</a:t>
            </a:r>
            <a:r>
              <a:rPr lang="hu-HU" dirty="0"/>
              <a:t>, amely utána hosszabbítható, magába foglalja a munkavállalási lehetőséget</a:t>
            </a:r>
            <a:r>
              <a:rPr lang="hu-HU" dirty="0" smtClean="0"/>
              <a:t>.)</a:t>
            </a:r>
          </a:p>
          <a:p>
            <a:pPr algn="just">
              <a:defRPr/>
            </a:pPr>
            <a:r>
              <a:rPr lang="hu-HU" b="1" dirty="0">
                <a:solidFill>
                  <a:srgbClr val="00B0F0"/>
                </a:solidFill>
              </a:rPr>
              <a:t>Letelepedési engedély (</a:t>
            </a:r>
            <a:r>
              <a:rPr lang="hu-HU" b="1" i="1" dirty="0" err="1">
                <a:solidFill>
                  <a:srgbClr val="00B0F0"/>
                </a:solidFill>
              </a:rPr>
              <a:t>Permanent</a:t>
            </a:r>
            <a:r>
              <a:rPr lang="hu-HU" b="1" i="1" dirty="0">
                <a:solidFill>
                  <a:srgbClr val="00B0F0"/>
                </a:solidFill>
              </a:rPr>
              <a:t>/</a:t>
            </a:r>
            <a:r>
              <a:rPr lang="hu-HU" b="1" i="1" dirty="0" err="1">
                <a:solidFill>
                  <a:srgbClr val="00B0F0"/>
                </a:solidFill>
              </a:rPr>
              <a:t>Long-term</a:t>
            </a:r>
            <a:r>
              <a:rPr lang="hu-HU" b="1" i="1" dirty="0">
                <a:solidFill>
                  <a:srgbClr val="00B0F0"/>
                </a:solidFill>
              </a:rPr>
              <a:t> </a:t>
            </a:r>
            <a:r>
              <a:rPr lang="hu-HU" b="1" i="1" dirty="0" err="1">
                <a:solidFill>
                  <a:srgbClr val="00B0F0"/>
                </a:solidFill>
              </a:rPr>
              <a:t>residence</a:t>
            </a:r>
            <a:r>
              <a:rPr lang="hu-HU" b="1" dirty="0">
                <a:solidFill>
                  <a:srgbClr val="00B0F0"/>
                </a:solidFill>
              </a:rPr>
              <a:t>):</a:t>
            </a:r>
          </a:p>
          <a:p>
            <a:pPr lvl="1" algn="just">
              <a:buFont typeface="Arial" charset="0"/>
              <a:buChar char="•"/>
              <a:defRPr/>
            </a:pPr>
            <a:r>
              <a:rPr lang="hu-HU" b="1" u="sng" dirty="0">
                <a:solidFill>
                  <a:schemeClr val="bg2">
                    <a:lumMod val="50000"/>
                  </a:schemeClr>
                </a:solidFill>
              </a:rPr>
              <a:t>Nemzeti letelepedési engedély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hu-HU" dirty="0"/>
              <a:t>az a külföldi folyamodhat érte, aki </a:t>
            </a:r>
            <a:r>
              <a:rPr lang="hu-HU" b="1" dirty="0"/>
              <a:t>min. 3 éve életvitelszerűen </a:t>
            </a:r>
            <a:r>
              <a:rPr lang="hu-HU" b="1" dirty="0" err="1"/>
              <a:t>Mo-n</a:t>
            </a:r>
            <a:r>
              <a:rPr lang="hu-HU" b="1" dirty="0"/>
              <a:t> tartózkodik</a:t>
            </a:r>
            <a:r>
              <a:rPr lang="hu-HU" dirty="0"/>
              <a:t> és megfelel a jogszabályban meghatározott egyéb feltételeknek (megélhetéssel, lakhatással, egészségbiztosítással rendelkezik).</a:t>
            </a:r>
            <a:endParaRPr lang="hu-HU" b="1" dirty="0">
              <a:solidFill>
                <a:schemeClr val="bg2">
                  <a:lumMod val="50000"/>
                </a:schemeClr>
              </a:solidFill>
            </a:endParaRPr>
          </a:p>
          <a:p>
            <a:pPr lvl="1" algn="just">
              <a:buFont typeface="Arial" charset="0"/>
              <a:buChar char="•"/>
              <a:defRPr/>
            </a:pPr>
            <a:r>
              <a:rPr lang="hu-HU" b="1" u="sng" dirty="0">
                <a:solidFill>
                  <a:schemeClr val="bg2">
                    <a:lumMod val="50000"/>
                  </a:schemeClr>
                </a:solidFill>
              </a:rPr>
              <a:t>EK letelepedési engedély</a:t>
            </a:r>
            <a:r>
              <a:rPr lang="hu-HU" b="1" dirty="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hu-HU" dirty="0"/>
              <a:t>az a külföldi folyamodhat érte, aki </a:t>
            </a:r>
            <a:r>
              <a:rPr lang="hu-HU" b="1" dirty="0"/>
              <a:t>min. 5 éve </a:t>
            </a:r>
            <a:r>
              <a:rPr lang="hu-HU" dirty="0"/>
              <a:t>életvitelszerűen Magyarországon él.</a:t>
            </a:r>
          </a:p>
          <a:p>
            <a:pPr algn="just">
              <a:defRPr/>
            </a:pPr>
            <a:r>
              <a:rPr lang="hu-HU" b="1" dirty="0">
                <a:solidFill>
                  <a:srgbClr val="00B0F0"/>
                </a:solidFill>
              </a:rPr>
              <a:t>Tartózkodási engedély </a:t>
            </a:r>
            <a:r>
              <a:rPr lang="hu-HU" b="1" dirty="0" smtClean="0">
                <a:solidFill>
                  <a:srgbClr val="00B0F0"/>
                </a:solidFill>
              </a:rPr>
              <a:t>pl. tanulásra, családegyesítésre </a:t>
            </a:r>
            <a:r>
              <a:rPr lang="hu-HU" b="1" dirty="0">
                <a:solidFill>
                  <a:srgbClr val="00B0F0"/>
                </a:solidFill>
              </a:rPr>
              <a:t>(</a:t>
            </a:r>
            <a:r>
              <a:rPr lang="hu-HU" b="1" i="1" dirty="0" err="1">
                <a:solidFill>
                  <a:srgbClr val="00B0F0"/>
                </a:solidFill>
              </a:rPr>
              <a:t>Family</a:t>
            </a:r>
            <a:r>
              <a:rPr lang="hu-HU" b="1" i="1" dirty="0">
                <a:solidFill>
                  <a:srgbClr val="00B0F0"/>
                </a:solidFill>
              </a:rPr>
              <a:t> </a:t>
            </a:r>
            <a:r>
              <a:rPr lang="hu-HU" b="1" i="1" dirty="0" err="1">
                <a:solidFill>
                  <a:srgbClr val="00B0F0"/>
                </a:solidFill>
              </a:rPr>
              <a:t>reunification</a:t>
            </a:r>
            <a:r>
              <a:rPr lang="hu-HU" b="1" dirty="0">
                <a:solidFill>
                  <a:srgbClr val="00B0F0"/>
                </a:solidFill>
              </a:rPr>
              <a:t>):</a:t>
            </a:r>
          </a:p>
          <a:p>
            <a:pPr marL="274320" lvl="1" indent="-274320" algn="just">
              <a:buClr>
                <a:schemeClr val="accent3"/>
              </a:buClr>
              <a:buSzPct val="95000"/>
              <a:buNone/>
              <a:defRPr/>
            </a:pPr>
            <a:r>
              <a:rPr lang="hu-HU" dirty="0"/>
              <a:t>	A család a társadalom alapegysége, ezért a családi együttéléshez való jog a nemzetközi és a magyar jog által is elismert alapvető emberi jog. </a:t>
            </a:r>
            <a:endParaRPr lang="hu-HU" b="1" dirty="0">
              <a:solidFill>
                <a:schemeClr val="bg2">
                  <a:lumMod val="50000"/>
                </a:schemeClr>
              </a:solidFill>
            </a:endParaRPr>
          </a:p>
          <a:p>
            <a:pPr lvl="1" algn="just">
              <a:buNone/>
              <a:defRPr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97913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988107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A migráció kihívásai </a:t>
            </a:r>
            <a:br>
              <a:rPr lang="hu-HU" dirty="0"/>
            </a:br>
            <a:r>
              <a:rPr lang="hu-HU" dirty="0"/>
              <a:t>közoktatási </a:t>
            </a:r>
            <a:r>
              <a:rPr lang="hu-HU" dirty="0" smtClean="0"/>
              <a:t>szemszögből II.</a:t>
            </a:r>
            <a:endParaRPr lang="hu-HU" dirty="0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5153067" y="1340769"/>
            <a:ext cx="3610744" cy="478854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404040"/>
                </a:solidFill>
                <a:latin typeface="Calibri" charset="0"/>
              </a:rPr>
              <a:t>A </a:t>
            </a:r>
            <a:r>
              <a:rPr lang="en-US" dirty="0" err="1">
                <a:solidFill>
                  <a:srgbClr val="404040"/>
                </a:solidFill>
                <a:latin typeface="Calibri" charset="0"/>
              </a:rPr>
              <a:t>magyar</a:t>
            </a:r>
            <a:r>
              <a:rPr lang="en-US" dirty="0">
                <a:solidFill>
                  <a:srgbClr val="404040"/>
                </a:solidFill>
                <a:latin typeface="Calibri" charset="0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Calibri" charset="0"/>
              </a:rPr>
              <a:t>közoktatásban</a:t>
            </a:r>
            <a:r>
              <a:rPr lang="en-US" dirty="0">
                <a:solidFill>
                  <a:srgbClr val="404040"/>
                </a:solidFill>
                <a:latin typeface="Calibri" charset="0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Calibri" charset="0"/>
              </a:rPr>
              <a:t>egyre</a:t>
            </a:r>
            <a:r>
              <a:rPr lang="en-US" dirty="0">
                <a:solidFill>
                  <a:srgbClr val="404040"/>
                </a:solidFill>
                <a:latin typeface="Calibri" charset="0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Calibri" charset="0"/>
              </a:rPr>
              <a:t>több</a:t>
            </a:r>
            <a:r>
              <a:rPr lang="en-US" dirty="0">
                <a:solidFill>
                  <a:srgbClr val="404040"/>
                </a:solidFill>
                <a:latin typeface="Calibri" charset="0"/>
              </a:rPr>
              <a:t>  </a:t>
            </a:r>
            <a:r>
              <a:rPr lang="en-US" dirty="0" err="1">
                <a:solidFill>
                  <a:srgbClr val="404040"/>
                </a:solidFill>
                <a:latin typeface="Calibri" charset="0"/>
              </a:rPr>
              <a:t>gyermek</a:t>
            </a:r>
            <a:r>
              <a:rPr lang="en-US" dirty="0">
                <a:solidFill>
                  <a:srgbClr val="404040"/>
                </a:solidFill>
                <a:latin typeface="Calibri" charset="0"/>
              </a:rPr>
              <a:t> van, </a:t>
            </a:r>
            <a:r>
              <a:rPr lang="en-US" dirty="0" err="1" smtClean="0">
                <a:solidFill>
                  <a:srgbClr val="404040"/>
                </a:solidFill>
                <a:latin typeface="Calibri" charset="0"/>
              </a:rPr>
              <a:t>aki</a:t>
            </a:r>
            <a:r>
              <a:rPr lang="en-US" dirty="0" smtClean="0">
                <a:solidFill>
                  <a:srgbClr val="404040"/>
                </a:solidFill>
                <a:latin typeface="Calibri" charset="0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Calibri" charset="0"/>
              </a:rPr>
              <a:t>nem</a:t>
            </a:r>
            <a:r>
              <a:rPr lang="en-US" dirty="0">
                <a:solidFill>
                  <a:srgbClr val="404040"/>
                </a:solidFill>
                <a:latin typeface="Calibri" charset="0"/>
              </a:rPr>
              <a:t> L1/</a:t>
            </a:r>
            <a:r>
              <a:rPr lang="en-US" dirty="0" err="1">
                <a:solidFill>
                  <a:srgbClr val="404040"/>
                </a:solidFill>
                <a:latin typeface="Calibri" charset="0"/>
              </a:rPr>
              <a:t>anyanyelvi</a:t>
            </a:r>
            <a:r>
              <a:rPr lang="en-US" dirty="0">
                <a:solidFill>
                  <a:srgbClr val="404040"/>
                </a:solidFill>
                <a:latin typeface="Calibri" charset="0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Calibri" charset="0"/>
              </a:rPr>
              <a:t>szinten</a:t>
            </a:r>
            <a:r>
              <a:rPr lang="en-US" dirty="0">
                <a:solidFill>
                  <a:srgbClr val="404040"/>
                </a:solidFill>
                <a:latin typeface="Calibri" charset="0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Calibri" charset="0"/>
              </a:rPr>
              <a:t>beszélik</a:t>
            </a:r>
            <a:r>
              <a:rPr lang="en-US" dirty="0">
                <a:solidFill>
                  <a:srgbClr val="404040"/>
                </a:solidFill>
                <a:latin typeface="Calibri" charset="0"/>
              </a:rPr>
              <a:t> a </a:t>
            </a:r>
            <a:r>
              <a:rPr lang="en-US" dirty="0" err="1">
                <a:solidFill>
                  <a:srgbClr val="404040"/>
                </a:solidFill>
                <a:latin typeface="Calibri" charset="0"/>
              </a:rPr>
              <a:t>magyar</a:t>
            </a:r>
            <a:r>
              <a:rPr lang="en-US" dirty="0">
                <a:solidFill>
                  <a:srgbClr val="404040"/>
                </a:solidFill>
                <a:latin typeface="Calibri" charset="0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Calibri" charset="0"/>
              </a:rPr>
              <a:t>nyelvet</a:t>
            </a:r>
            <a:r>
              <a:rPr lang="en-US" dirty="0">
                <a:solidFill>
                  <a:srgbClr val="404040"/>
                </a:solidFill>
                <a:latin typeface="Calibri" charset="0"/>
              </a:rPr>
              <a:t> (</a:t>
            </a:r>
            <a:r>
              <a:rPr lang="en-US" dirty="0" err="1">
                <a:solidFill>
                  <a:srgbClr val="404040"/>
                </a:solidFill>
                <a:latin typeface="Calibri" charset="0"/>
              </a:rPr>
              <a:t>nyelvi</a:t>
            </a:r>
            <a:r>
              <a:rPr lang="en-US" dirty="0">
                <a:solidFill>
                  <a:srgbClr val="404040"/>
                </a:solidFill>
                <a:latin typeface="Calibri" charset="0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Calibri" charset="0"/>
              </a:rPr>
              <a:t>hátránnyal</a:t>
            </a:r>
            <a:r>
              <a:rPr lang="en-US" dirty="0">
                <a:solidFill>
                  <a:srgbClr val="404040"/>
                </a:solidFill>
                <a:latin typeface="Calibri" charset="0"/>
              </a:rPr>
              <a:t> </a:t>
            </a:r>
            <a:r>
              <a:rPr lang="en-US" dirty="0" err="1">
                <a:solidFill>
                  <a:srgbClr val="404040"/>
                </a:solidFill>
                <a:latin typeface="Calibri" charset="0"/>
              </a:rPr>
              <a:t>küzdenek</a:t>
            </a:r>
            <a:r>
              <a:rPr lang="en-US" dirty="0" smtClean="0">
                <a:solidFill>
                  <a:srgbClr val="404040"/>
                </a:solidFill>
                <a:latin typeface="Calibri" charset="0"/>
              </a:rPr>
              <a:t>)</a:t>
            </a:r>
            <a:endParaRPr lang="en-US" dirty="0">
              <a:solidFill>
                <a:srgbClr val="404040"/>
              </a:solidFill>
              <a:latin typeface="Calibri" charset="0"/>
            </a:endParaRPr>
          </a:p>
          <a:p>
            <a:r>
              <a:rPr lang="hu-HU" b="1" dirty="0">
                <a:latin typeface="Calibri"/>
              </a:rPr>
              <a:t>Ki számít migránsnak</a:t>
            </a:r>
            <a:r>
              <a:rPr lang="hu-HU" b="1" dirty="0" smtClean="0">
                <a:latin typeface="Calibri"/>
              </a:rPr>
              <a:t>?</a:t>
            </a:r>
          </a:p>
          <a:p>
            <a:pPr marL="730250" lvl="1" indent="-273050">
              <a:spcBef>
                <a:spcPts val="1200"/>
              </a:spcBef>
              <a:buClr>
                <a:schemeClr val="folHlink"/>
              </a:buClr>
              <a:buFontTx/>
              <a:buChar char="•"/>
              <a:defRPr/>
            </a:pPr>
            <a:r>
              <a:rPr lang="hu-HU" dirty="0">
                <a:solidFill>
                  <a:schemeClr val="tx2"/>
                </a:solidFill>
                <a:ea typeface="ヒラギノ角ゴ ProN W3"/>
                <a:cs typeface="ヒラギノ角ゴ ProN W3"/>
                <a:sym typeface="Gill Sans"/>
              </a:rPr>
              <a:t>EU-n </a:t>
            </a:r>
            <a:r>
              <a:rPr lang="hu-HU" dirty="0" smtClean="0">
                <a:solidFill>
                  <a:schemeClr val="tx2"/>
                </a:solidFill>
                <a:ea typeface="ヒラギノ角ゴ ProN W3"/>
                <a:cs typeface="ヒラギノ角ゴ ProN W3"/>
                <a:sym typeface="Gill Sans"/>
              </a:rPr>
              <a:t>kívül született</a:t>
            </a:r>
            <a:endParaRPr lang="hu-HU" dirty="0">
              <a:solidFill>
                <a:schemeClr val="tx2"/>
              </a:solidFill>
              <a:ea typeface="ヒラギノ角ゴ ProN W3"/>
              <a:cs typeface="ヒラギノ角ゴ ProN W3"/>
              <a:sym typeface="Gill Sans"/>
            </a:endParaRPr>
          </a:p>
          <a:p>
            <a:pPr marL="1187450" lvl="2" indent="-273050">
              <a:spcBef>
                <a:spcPts val="1200"/>
              </a:spcBef>
              <a:buClr>
                <a:schemeClr val="folHlink"/>
              </a:buClr>
              <a:buFontTx/>
              <a:buChar char="•"/>
              <a:defRPr/>
            </a:pPr>
            <a:r>
              <a:rPr lang="hu-HU" sz="1800" dirty="0">
                <a:solidFill>
                  <a:schemeClr val="tx2"/>
                </a:solidFill>
                <a:ea typeface="ヒラギノ角ゴ ProN W3"/>
                <a:cs typeface="ヒラギノ角ゴ ProN W3"/>
                <a:sym typeface="Gill Sans"/>
              </a:rPr>
              <a:t>külföldi állampolgárságú , de </a:t>
            </a:r>
            <a:r>
              <a:rPr lang="hu-HU" sz="1800" b="1" dirty="0">
                <a:solidFill>
                  <a:schemeClr val="tx2"/>
                </a:solidFill>
                <a:ea typeface="ヒラギノ角ゴ ProN W3"/>
                <a:cs typeface="ヒラギノ角ゴ ProN W3"/>
                <a:sym typeface="Gill Sans"/>
              </a:rPr>
              <a:t>magyar nemzetiségi </a:t>
            </a:r>
            <a:r>
              <a:rPr lang="hu-HU" sz="1800" dirty="0">
                <a:solidFill>
                  <a:schemeClr val="tx2"/>
                </a:solidFill>
                <a:ea typeface="ヒラギノ角ゴ ProN W3"/>
                <a:cs typeface="ヒラギノ角ゴ ProN W3"/>
                <a:sym typeface="Gill Sans"/>
              </a:rPr>
              <a:t>(pl. </a:t>
            </a:r>
            <a:r>
              <a:rPr lang="hu-HU" sz="1800" i="1" dirty="0">
                <a:solidFill>
                  <a:schemeClr val="tx2"/>
                </a:solidFill>
                <a:ea typeface="ヒラギノ角ゴ ProN W3"/>
                <a:cs typeface="ヒラギノ角ゴ ProN W3"/>
                <a:sym typeface="Gill Sans"/>
              </a:rPr>
              <a:t>ukrán állampolgárságú magyar nemzetiségi</a:t>
            </a:r>
            <a:r>
              <a:rPr lang="hu-HU" sz="1800" dirty="0">
                <a:solidFill>
                  <a:schemeClr val="tx2"/>
                </a:solidFill>
                <a:ea typeface="ヒラギノ角ゴ ProN W3"/>
                <a:cs typeface="ヒラギノ角ゴ ProN W3"/>
                <a:sym typeface="Gill Sans"/>
              </a:rPr>
              <a:t>)</a:t>
            </a:r>
            <a:endParaRPr lang="hu-HU" sz="2400" dirty="0">
              <a:solidFill>
                <a:schemeClr val="tx2"/>
              </a:solidFill>
              <a:ea typeface="ヒラギノ角ゴ ProN W3"/>
              <a:cs typeface="ヒラギノ角ゴ ProN W3"/>
              <a:sym typeface="Gill Sans"/>
            </a:endParaRPr>
          </a:p>
          <a:p>
            <a:pPr marL="730250" lvl="1" indent="-273050">
              <a:spcBef>
                <a:spcPts val="1200"/>
              </a:spcBef>
              <a:buClr>
                <a:schemeClr val="folHlink"/>
              </a:buClr>
              <a:buFontTx/>
              <a:buChar char="•"/>
              <a:defRPr/>
            </a:pPr>
            <a:r>
              <a:rPr lang="hu-HU" dirty="0" err="1">
                <a:solidFill>
                  <a:schemeClr val="tx2"/>
                </a:solidFill>
                <a:ea typeface="ヒラギノ角ゴ ProN W3"/>
                <a:cs typeface="ヒラギノ角ゴ ProN W3"/>
                <a:sym typeface="Gill Sans"/>
              </a:rPr>
              <a:t>Mo.-n</a:t>
            </a:r>
            <a:r>
              <a:rPr lang="hu-HU" dirty="0">
                <a:solidFill>
                  <a:schemeClr val="tx2"/>
                </a:solidFill>
                <a:ea typeface="ヒラギノ角ゴ ProN W3"/>
                <a:cs typeface="ヒラギノ角ゴ ProN W3"/>
                <a:sym typeface="Gill Sans"/>
              </a:rPr>
              <a:t> született</a:t>
            </a:r>
          </a:p>
          <a:p>
            <a:pPr marL="1187450" lvl="2" indent="-273050">
              <a:spcBef>
                <a:spcPts val="1200"/>
              </a:spcBef>
              <a:buClr>
                <a:schemeClr val="folHlink"/>
              </a:buClr>
              <a:buFontTx/>
              <a:buChar char="•"/>
              <a:defRPr/>
            </a:pPr>
            <a:r>
              <a:rPr lang="hu-HU" sz="1800" dirty="0">
                <a:solidFill>
                  <a:schemeClr val="tx2"/>
                </a:solidFill>
                <a:ea typeface="ヒラギノ角ゴ ProN W3"/>
                <a:cs typeface="ヒラギノ角ゴ ProN W3"/>
                <a:sym typeface="Gill Sans"/>
              </a:rPr>
              <a:t>egyik szülő sem magyar </a:t>
            </a:r>
          </a:p>
          <a:p>
            <a:pPr marL="1187450" lvl="2" indent="-273050">
              <a:spcBef>
                <a:spcPts val="1200"/>
              </a:spcBef>
              <a:buClr>
                <a:schemeClr val="folHlink"/>
              </a:buClr>
              <a:buFontTx/>
              <a:buChar char="•"/>
              <a:defRPr/>
            </a:pPr>
            <a:r>
              <a:rPr lang="hu-HU" sz="1800" dirty="0">
                <a:solidFill>
                  <a:schemeClr val="tx2"/>
                </a:solidFill>
                <a:ea typeface="ヒラギノ角ゴ ProN W3"/>
                <a:cs typeface="ヒラギノ角ゴ ProN W3"/>
                <a:sym typeface="Gill Sans"/>
              </a:rPr>
              <a:t>az egyik szülő magyar </a:t>
            </a:r>
          </a:p>
          <a:p>
            <a:endParaRPr lang="hu-HU" b="1" dirty="0" smtClean="0">
              <a:latin typeface="Calibri"/>
            </a:endParaRPr>
          </a:p>
          <a:p>
            <a:endParaRPr lang="en-US" b="1" dirty="0">
              <a:latin typeface="Calibri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2306678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404040"/>
                </a:solidFill>
                <a:latin typeface="Calibri" charset="0"/>
              </a:rPr>
              <a:t>.</a:t>
            </a:r>
            <a:endParaRPr lang="en-US" dirty="0">
              <a:solidFill>
                <a:srgbClr val="404040"/>
              </a:solidFill>
              <a:latin typeface="Calibri" charset="0"/>
            </a:endParaRPr>
          </a:p>
        </p:txBody>
      </p:sp>
      <p:pic>
        <p:nvPicPr>
          <p:cNvPr id="15" name="Tartalom helye 1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7989" y="1844824"/>
            <a:ext cx="4705078" cy="39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770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47989" y="44624"/>
            <a:ext cx="5132123" cy="936104"/>
          </a:xfrm>
        </p:spPr>
        <p:txBody>
          <a:bodyPr>
            <a:normAutofit/>
          </a:bodyPr>
          <a:lstStyle/>
          <a:p>
            <a:r>
              <a:rPr lang="hu-HU" dirty="0"/>
              <a:t>A migráció kihívásai </a:t>
            </a:r>
            <a:br>
              <a:rPr lang="hu-HU" dirty="0"/>
            </a:br>
            <a:r>
              <a:rPr lang="hu-HU" dirty="0"/>
              <a:t>közoktatási </a:t>
            </a:r>
            <a:r>
              <a:rPr lang="hu-HU" dirty="0" smtClean="0"/>
              <a:t>szemszögből II.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Mi a probléma?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060848"/>
            <a:ext cx="629652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112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447989" y="44624"/>
            <a:ext cx="4916099" cy="936104"/>
          </a:xfrm>
        </p:spPr>
        <p:txBody>
          <a:bodyPr>
            <a:normAutofit fontScale="90000"/>
          </a:bodyPr>
          <a:lstStyle/>
          <a:p>
            <a:r>
              <a:rPr lang="hu-HU" dirty="0"/>
              <a:t>A migráció kihívásai </a:t>
            </a:r>
            <a:br>
              <a:rPr lang="hu-HU" dirty="0"/>
            </a:br>
            <a:r>
              <a:rPr lang="hu-HU" dirty="0"/>
              <a:t>közoktatási </a:t>
            </a:r>
            <a:r>
              <a:rPr lang="hu-HU" dirty="0" smtClean="0"/>
              <a:t>szemszögből II.</a:t>
            </a:r>
            <a:endParaRPr lang="hu-HU" dirty="0"/>
          </a:p>
        </p:txBody>
      </p:sp>
      <p:graphicFrame>
        <p:nvGraphicFramePr>
          <p:cNvPr id="10" name="Tartalom hely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14148769"/>
              </p:ext>
            </p:extLst>
          </p:nvPr>
        </p:nvGraphicFramePr>
        <p:xfrm>
          <a:off x="457200" y="1340768"/>
          <a:ext cx="8003232" cy="498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455401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MIA Együtthaladó_mammamiasárg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MIA Együtthaladó" id="{A650A783-322F-4CDB-BED3-13B479B8B3FF}" vid="{FC7EAD4C-8219-43D3-B4CD-576794A42F71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760</TotalTime>
  <Words>874</Words>
  <Application>Microsoft Office PowerPoint</Application>
  <PresentationFormat>Diavetítés a képernyőre (4:3 oldalarány)</PresentationFormat>
  <Paragraphs>200</Paragraphs>
  <Slides>21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21</vt:i4>
      </vt:variant>
    </vt:vector>
  </HeadingPairs>
  <TitlesOfParts>
    <vt:vector size="23" baseType="lpstr">
      <vt:lpstr>Office-téma</vt:lpstr>
      <vt:lpstr>MMIA Együtthaladó_mammamiasárga</vt:lpstr>
      <vt:lpstr>Megújuló Egyetem Felsőoktatási intézményi fejlesztések a felsőfokú oktatás minőségének és hozzáférhetőségének együttes javítása érdekében   EFOP-3.4.3-16-2016-00015 </vt:lpstr>
      <vt:lpstr>A migráció kihívásai közoktatási szemszögből</vt:lpstr>
      <vt:lpstr>A migráció kihívásai  közoktatási szemszögből I.</vt:lpstr>
      <vt:lpstr>A migráció kihívásai  közoktatási szemszögből I.</vt:lpstr>
      <vt:lpstr>A migráció kihívásai  közoktatási szemszögből I.</vt:lpstr>
      <vt:lpstr>A migráció kihívásai  közoktatási szemszögből I.</vt:lpstr>
      <vt:lpstr>A migráció kihívásai  közoktatási szemszögből II.</vt:lpstr>
      <vt:lpstr>A migráció kihívásai  közoktatási szemszögből II.</vt:lpstr>
      <vt:lpstr>A migráció kihívásai  közoktatási szemszögből II.</vt:lpstr>
      <vt:lpstr>Együtthaladó – StepTogether 2010-től az oktatás szolgálatában </vt:lpstr>
      <vt:lpstr>A migráció kihívásai  közoktatási szemszögből II.</vt:lpstr>
      <vt:lpstr>A migráció kihívásai  közoktatási szemszögből II.</vt:lpstr>
      <vt:lpstr>A migráció kihívásai közoktatási szemszögből II.</vt:lpstr>
      <vt:lpstr>A migráció kihívásai közoktatási szemszögből II. </vt:lpstr>
      <vt:lpstr>A migráció kihívásai közoktatási szemszögből II.</vt:lpstr>
      <vt:lpstr>A migráció kihívásai közoktatási szemszögből II.</vt:lpstr>
      <vt:lpstr>A migráció kihívásai közoktatási szemszögből II.</vt:lpstr>
      <vt:lpstr>A migráció kihívásai közoktatási szemszögből II.</vt:lpstr>
      <vt:lpstr>A migráció kihívásai közoktatási szemszögből II.</vt:lpstr>
      <vt:lpstr>A migráció kihívásai közoktatási szemszögből</vt:lpstr>
      <vt:lpstr>KÖSZÖNÖM  A FIGYELMET!    bolkecsi@uni-miskolc.hu</vt:lpstr>
    </vt:vector>
  </TitlesOfParts>
  <Company>novak.adam@gmail.com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Graholy Éva</cp:lastModifiedBy>
  <cp:revision>155</cp:revision>
  <dcterms:created xsi:type="dcterms:W3CDTF">2014-03-03T11:13:53Z</dcterms:created>
  <dcterms:modified xsi:type="dcterms:W3CDTF">2018-10-02T13:15:21Z</dcterms:modified>
</cp:coreProperties>
</file>